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331" r:id="rId4"/>
    <p:sldId id="257" r:id="rId5"/>
    <p:sldId id="258" r:id="rId6"/>
    <p:sldId id="493" r:id="rId7"/>
    <p:sldId id="491" r:id="rId8"/>
    <p:sldId id="262" r:id="rId9"/>
    <p:sldId id="328" r:id="rId10"/>
    <p:sldId id="260" r:id="rId11"/>
    <p:sldId id="329" r:id="rId12"/>
    <p:sldId id="494" r:id="rId13"/>
    <p:sldId id="492" r:id="rId14"/>
    <p:sldId id="259" r:id="rId15"/>
    <p:sldId id="261" r:id="rId1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1" initials="u" lastIdx="3" clrIdx="0">
    <p:extLst>
      <p:ext uri="{19B8F6BF-5375-455C-9EA6-DF929625EA0E}">
        <p15:presenceInfo xmlns:p15="http://schemas.microsoft.com/office/powerpoint/2012/main" userId="user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10-08T15:20:00.571" idx="3">
    <p:pos x="5160" y="637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0E54E5-177A-471A-8318-4393198A50F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8CA3BF1-AA39-4267-BBFE-82B0CDEDBDC7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uk-UA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Оцінивши можливості учнів, дібрати завдання, орієнтовані на освітні цілі</a:t>
          </a:r>
        </a:p>
      </dgm:t>
    </dgm:pt>
    <dgm:pt modelId="{E56D80B4-007D-4DF9-BF3D-26051658A828}" type="parTrans" cxnId="{28C02957-7F3F-489D-AE68-7E1E6B9EDB3E}">
      <dgm:prSet/>
      <dgm:spPr/>
      <dgm:t>
        <a:bodyPr/>
        <a:lstStyle/>
        <a:p>
          <a:endParaRPr lang="uk-UA"/>
        </a:p>
      </dgm:t>
    </dgm:pt>
    <dgm:pt modelId="{911D5F1F-8A2B-4D0C-8378-6F7B8E41C7EC}" type="sibTrans" cxnId="{28C02957-7F3F-489D-AE68-7E1E6B9EDB3E}">
      <dgm:prSet/>
      <dgm:spPr/>
      <dgm:t>
        <a:bodyPr/>
        <a:lstStyle/>
        <a:p>
          <a:endParaRPr lang="uk-UA"/>
        </a:p>
      </dgm:t>
    </dgm:pt>
    <dgm:pt modelId="{4D7747F7-3B74-4F0C-8C72-1F5A6244B1E7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uk-UA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продумати</a:t>
          </a:r>
          <a:r>
            <a:rPr lang="uk-UA" sz="3200" baseline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проблемне питання та мотивацію для пошуку</a:t>
          </a:r>
          <a:endParaRPr lang="uk-UA" sz="3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8DA285-D9D4-4D34-8A82-DEFFD731A3DF}" type="parTrans" cxnId="{411383E3-2909-41EC-89DF-EFD2E8795EF3}">
      <dgm:prSet/>
      <dgm:spPr/>
      <dgm:t>
        <a:bodyPr/>
        <a:lstStyle/>
        <a:p>
          <a:endParaRPr lang="uk-UA"/>
        </a:p>
      </dgm:t>
    </dgm:pt>
    <dgm:pt modelId="{96BA114C-F278-41AC-A159-3F93CBBD73A1}" type="sibTrans" cxnId="{411383E3-2909-41EC-89DF-EFD2E8795EF3}">
      <dgm:prSet/>
      <dgm:spPr/>
      <dgm:t>
        <a:bodyPr/>
        <a:lstStyle/>
        <a:p>
          <a:endParaRPr lang="uk-UA"/>
        </a:p>
      </dgm:t>
    </dgm:pt>
    <dgm:pt modelId="{BEA2DB71-B380-4B93-B415-3D2909DE2387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uk-UA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вчити критично оцінювати, відбирати інформацію</a:t>
          </a:r>
        </a:p>
      </dgm:t>
    </dgm:pt>
    <dgm:pt modelId="{B3817852-ABF4-43E6-9BCF-ABBE68FAA9E6}" type="parTrans" cxnId="{9BB324DD-A3D9-446D-A8BB-03CDE5B07CB0}">
      <dgm:prSet/>
      <dgm:spPr/>
      <dgm:t>
        <a:bodyPr/>
        <a:lstStyle/>
        <a:p>
          <a:endParaRPr lang="uk-UA"/>
        </a:p>
      </dgm:t>
    </dgm:pt>
    <dgm:pt modelId="{ED17B08E-C366-4083-B25A-74C6B46938E8}" type="sibTrans" cxnId="{9BB324DD-A3D9-446D-A8BB-03CDE5B07CB0}">
      <dgm:prSet/>
      <dgm:spPr/>
      <dgm:t>
        <a:bodyPr/>
        <a:lstStyle/>
        <a:p>
          <a:endParaRPr lang="uk-UA"/>
        </a:p>
      </dgm:t>
    </dgm:pt>
    <dgm:pt modelId="{ECD4BAB9-3714-4CCF-B3BE-885F7CDA166C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uk-UA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підготувати список </a:t>
          </a:r>
          <a:r>
            <a:rPr lang="uk-UA" sz="3200" dirty="0" err="1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вебсайтів</a:t>
          </a:r>
          <a:r>
            <a:rPr lang="uk-UA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посилань  за тематикою та рівнем знань учнів </a:t>
          </a:r>
        </a:p>
      </dgm:t>
    </dgm:pt>
    <dgm:pt modelId="{18417066-5933-43F7-978C-6CB1186FA249}" type="parTrans" cxnId="{11110A90-B5FA-49EC-B4BE-0E178DACF16F}">
      <dgm:prSet/>
      <dgm:spPr/>
      <dgm:t>
        <a:bodyPr/>
        <a:lstStyle/>
        <a:p>
          <a:endParaRPr lang="uk-UA"/>
        </a:p>
      </dgm:t>
    </dgm:pt>
    <dgm:pt modelId="{482734D7-A879-4A01-9E5A-1C7C504B2AAA}" type="sibTrans" cxnId="{11110A90-B5FA-49EC-B4BE-0E178DACF16F}">
      <dgm:prSet/>
      <dgm:spPr/>
      <dgm:t>
        <a:bodyPr/>
        <a:lstStyle/>
        <a:p>
          <a:endParaRPr lang="uk-UA"/>
        </a:p>
      </dgm:t>
    </dgm:pt>
    <dgm:pt modelId="{4E8A9CAA-6CAE-4864-9B87-E961DF46BC0A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uk-UA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чітко сформувати алгоритм дій, вибрати ролі для </a:t>
          </a:r>
          <a:r>
            <a:rPr lang="uk-UA" sz="3200" dirty="0" err="1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учн</a:t>
          </a:r>
          <a:r>
            <a:rPr lang="uk-UA" sz="3200" dirty="0" err="1">
              <a:solidFill>
                <a:schemeClr val="accent5">
                  <a:lumMod val="50000"/>
                </a:schemeClr>
              </a:solidFill>
            </a:rPr>
            <a:t>ів,</a:t>
          </a:r>
          <a:r>
            <a:rPr lang="uk-UA" sz="3200" dirty="0" err="1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зробити</a:t>
          </a:r>
          <a:r>
            <a:rPr lang="uk-UA" sz="320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uk-UA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настанови щодо презентації, </a:t>
          </a:r>
          <a:endParaRPr lang="uk-UA" sz="3200" dirty="0">
            <a:solidFill>
              <a:schemeClr val="accent5">
                <a:lumMod val="50000"/>
              </a:schemeClr>
            </a:solidFill>
          </a:endParaRPr>
        </a:p>
      </dgm:t>
    </dgm:pt>
    <dgm:pt modelId="{03E1C983-A13A-4154-A3B0-EDE679805418}" type="parTrans" cxnId="{62F79681-CEFE-4A25-B62D-16DB248E3A5E}">
      <dgm:prSet/>
      <dgm:spPr/>
      <dgm:t>
        <a:bodyPr/>
        <a:lstStyle/>
        <a:p>
          <a:endParaRPr lang="uk-UA"/>
        </a:p>
      </dgm:t>
    </dgm:pt>
    <dgm:pt modelId="{4590568C-8770-4FC3-8BC3-BF67454E0D28}" type="sibTrans" cxnId="{62F79681-CEFE-4A25-B62D-16DB248E3A5E}">
      <dgm:prSet/>
      <dgm:spPr/>
      <dgm:t>
        <a:bodyPr/>
        <a:lstStyle/>
        <a:p>
          <a:endParaRPr lang="uk-UA"/>
        </a:p>
      </dgm:t>
    </dgm:pt>
    <dgm:pt modelId="{FCA28277-A69F-467B-B239-4AA79F311A1F}" type="pres">
      <dgm:prSet presAssocID="{470E54E5-177A-471A-8318-4393198A50FD}" presName="linear" presStyleCnt="0">
        <dgm:presLayoutVars>
          <dgm:dir/>
          <dgm:animLvl val="lvl"/>
          <dgm:resizeHandles val="exact"/>
        </dgm:presLayoutVars>
      </dgm:prSet>
      <dgm:spPr/>
    </dgm:pt>
    <dgm:pt modelId="{D0E9A7C6-0A21-4E5C-9286-E5530225AE1C}" type="pres">
      <dgm:prSet presAssocID="{68CA3BF1-AA39-4267-BBFE-82B0CDEDBDC7}" presName="parentLin" presStyleCnt="0"/>
      <dgm:spPr/>
    </dgm:pt>
    <dgm:pt modelId="{8FAB5CEC-D8E3-4F6B-BB24-26971CD6D55A}" type="pres">
      <dgm:prSet presAssocID="{68CA3BF1-AA39-4267-BBFE-82B0CDEDBDC7}" presName="parentLeftMargin" presStyleLbl="node1" presStyleIdx="0" presStyleCnt="5"/>
      <dgm:spPr/>
    </dgm:pt>
    <dgm:pt modelId="{06AC2FAC-0D2B-480E-910F-76618FEF12B5}" type="pres">
      <dgm:prSet presAssocID="{68CA3BF1-AA39-4267-BBFE-82B0CDEDBDC7}" presName="parentText" presStyleLbl="node1" presStyleIdx="0" presStyleCnt="5" custScaleX="142857">
        <dgm:presLayoutVars>
          <dgm:chMax val="0"/>
          <dgm:bulletEnabled val="1"/>
        </dgm:presLayoutVars>
      </dgm:prSet>
      <dgm:spPr/>
    </dgm:pt>
    <dgm:pt modelId="{C4F5639B-9A7B-4532-A2CA-03BDF5A1CA90}" type="pres">
      <dgm:prSet presAssocID="{68CA3BF1-AA39-4267-BBFE-82B0CDEDBDC7}" presName="negativeSpace" presStyleCnt="0"/>
      <dgm:spPr/>
    </dgm:pt>
    <dgm:pt modelId="{3ACBA32E-FCF8-4B6C-B6FE-1F04D77B9580}" type="pres">
      <dgm:prSet presAssocID="{68CA3BF1-AA39-4267-BBFE-82B0CDEDBDC7}" presName="childText" presStyleLbl="conFgAcc1" presStyleIdx="0" presStyleCnt="5">
        <dgm:presLayoutVars>
          <dgm:bulletEnabled val="1"/>
        </dgm:presLayoutVars>
      </dgm:prSet>
      <dgm:spPr/>
    </dgm:pt>
    <dgm:pt modelId="{C7894566-77AC-4D89-B284-375890B0A1A9}" type="pres">
      <dgm:prSet presAssocID="{911D5F1F-8A2B-4D0C-8378-6F7B8E41C7EC}" presName="spaceBetweenRectangles" presStyleCnt="0"/>
      <dgm:spPr/>
    </dgm:pt>
    <dgm:pt modelId="{39817875-6381-4B84-BD0D-7DC7511679D4}" type="pres">
      <dgm:prSet presAssocID="{4D7747F7-3B74-4F0C-8C72-1F5A6244B1E7}" presName="parentLin" presStyleCnt="0"/>
      <dgm:spPr/>
    </dgm:pt>
    <dgm:pt modelId="{A72D0D5B-0C35-4081-BDD2-C9351B1D7F4E}" type="pres">
      <dgm:prSet presAssocID="{4D7747F7-3B74-4F0C-8C72-1F5A6244B1E7}" presName="parentLeftMargin" presStyleLbl="node1" presStyleIdx="0" presStyleCnt="5"/>
      <dgm:spPr/>
    </dgm:pt>
    <dgm:pt modelId="{051FAEE7-EEAF-4E9E-8C59-E19AB705D739}" type="pres">
      <dgm:prSet presAssocID="{4D7747F7-3B74-4F0C-8C72-1F5A6244B1E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846C9F8-F1B4-425B-81DB-A592A4FAD32B}" type="pres">
      <dgm:prSet presAssocID="{4D7747F7-3B74-4F0C-8C72-1F5A6244B1E7}" presName="negativeSpace" presStyleCnt="0"/>
      <dgm:spPr/>
    </dgm:pt>
    <dgm:pt modelId="{6C9CEE77-D1C9-4373-8179-EA3496DC5CB4}" type="pres">
      <dgm:prSet presAssocID="{4D7747F7-3B74-4F0C-8C72-1F5A6244B1E7}" presName="childText" presStyleLbl="conFgAcc1" presStyleIdx="1" presStyleCnt="5">
        <dgm:presLayoutVars>
          <dgm:bulletEnabled val="1"/>
        </dgm:presLayoutVars>
      </dgm:prSet>
      <dgm:spPr/>
    </dgm:pt>
    <dgm:pt modelId="{ACA2FF00-79F4-4DD7-AB89-DE25ECFA9DBE}" type="pres">
      <dgm:prSet presAssocID="{96BA114C-F278-41AC-A159-3F93CBBD73A1}" presName="spaceBetweenRectangles" presStyleCnt="0"/>
      <dgm:spPr/>
    </dgm:pt>
    <dgm:pt modelId="{347CC5B4-A25D-4952-B60F-9D47C27FFBEA}" type="pres">
      <dgm:prSet presAssocID="{ECD4BAB9-3714-4CCF-B3BE-885F7CDA166C}" presName="parentLin" presStyleCnt="0"/>
      <dgm:spPr/>
    </dgm:pt>
    <dgm:pt modelId="{265AD06F-C0EC-4F20-87A2-4C55EE50F19B}" type="pres">
      <dgm:prSet presAssocID="{ECD4BAB9-3714-4CCF-B3BE-885F7CDA166C}" presName="parentLeftMargin" presStyleLbl="node1" presStyleIdx="1" presStyleCnt="5"/>
      <dgm:spPr/>
    </dgm:pt>
    <dgm:pt modelId="{DACB2E5F-C754-452F-B1CF-11A591322580}" type="pres">
      <dgm:prSet presAssocID="{ECD4BAB9-3714-4CCF-B3BE-885F7CDA166C}" presName="parentText" presStyleLbl="node1" presStyleIdx="2" presStyleCnt="5" custScaleX="140242" custLinFactNeighborX="5383" custLinFactNeighborY="1265">
        <dgm:presLayoutVars>
          <dgm:chMax val="0"/>
          <dgm:bulletEnabled val="1"/>
        </dgm:presLayoutVars>
      </dgm:prSet>
      <dgm:spPr/>
    </dgm:pt>
    <dgm:pt modelId="{6B801A83-C768-4521-AD15-4C671B867FEE}" type="pres">
      <dgm:prSet presAssocID="{ECD4BAB9-3714-4CCF-B3BE-885F7CDA166C}" presName="negativeSpace" presStyleCnt="0"/>
      <dgm:spPr/>
    </dgm:pt>
    <dgm:pt modelId="{6269BE5F-0F15-4A63-AB16-523FC03BD10A}" type="pres">
      <dgm:prSet presAssocID="{ECD4BAB9-3714-4CCF-B3BE-885F7CDA166C}" presName="childText" presStyleLbl="conFgAcc1" presStyleIdx="2" presStyleCnt="5">
        <dgm:presLayoutVars>
          <dgm:bulletEnabled val="1"/>
        </dgm:presLayoutVars>
      </dgm:prSet>
      <dgm:spPr/>
    </dgm:pt>
    <dgm:pt modelId="{D1BFCA8E-0FFB-4DC4-9F46-589E97240769}" type="pres">
      <dgm:prSet presAssocID="{482734D7-A879-4A01-9E5A-1C7C504B2AAA}" presName="spaceBetweenRectangles" presStyleCnt="0"/>
      <dgm:spPr/>
    </dgm:pt>
    <dgm:pt modelId="{01D6EDC8-9726-43FD-A785-97D40D1D3439}" type="pres">
      <dgm:prSet presAssocID="{4E8A9CAA-6CAE-4864-9B87-E961DF46BC0A}" presName="parentLin" presStyleCnt="0"/>
      <dgm:spPr/>
    </dgm:pt>
    <dgm:pt modelId="{616BF1EC-C791-4DF7-A48F-317526712345}" type="pres">
      <dgm:prSet presAssocID="{4E8A9CAA-6CAE-4864-9B87-E961DF46BC0A}" presName="parentLeftMargin" presStyleLbl="node1" presStyleIdx="2" presStyleCnt="5"/>
      <dgm:spPr/>
    </dgm:pt>
    <dgm:pt modelId="{D713772F-8DF3-4B8B-A993-0F57CF692338}" type="pres">
      <dgm:prSet presAssocID="{4E8A9CAA-6CAE-4864-9B87-E961DF46BC0A}" presName="parentText" presStyleLbl="node1" presStyleIdx="3" presStyleCnt="5" custScaleX="142857" custLinFactNeighborX="-3812" custLinFactNeighborY="-2529">
        <dgm:presLayoutVars>
          <dgm:chMax val="0"/>
          <dgm:bulletEnabled val="1"/>
        </dgm:presLayoutVars>
      </dgm:prSet>
      <dgm:spPr/>
    </dgm:pt>
    <dgm:pt modelId="{56D272A7-9353-47D2-8B4E-6FFA584FA065}" type="pres">
      <dgm:prSet presAssocID="{4E8A9CAA-6CAE-4864-9B87-E961DF46BC0A}" presName="negativeSpace" presStyleCnt="0"/>
      <dgm:spPr/>
    </dgm:pt>
    <dgm:pt modelId="{F4B71836-0CAC-4072-B1B2-47C6D892AFC0}" type="pres">
      <dgm:prSet presAssocID="{4E8A9CAA-6CAE-4864-9B87-E961DF46BC0A}" presName="childText" presStyleLbl="conFgAcc1" presStyleIdx="3" presStyleCnt="5">
        <dgm:presLayoutVars>
          <dgm:bulletEnabled val="1"/>
        </dgm:presLayoutVars>
      </dgm:prSet>
      <dgm:spPr/>
    </dgm:pt>
    <dgm:pt modelId="{24151638-C9EC-4CFB-ACD1-4F9A62ADAA92}" type="pres">
      <dgm:prSet presAssocID="{4590568C-8770-4FC3-8BC3-BF67454E0D28}" presName="spaceBetweenRectangles" presStyleCnt="0"/>
      <dgm:spPr/>
    </dgm:pt>
    <dgm:pt modelId="{1134AC75-509F-4414-8E16-B919012E6942}" type="pres">
      <dgm:prSet presAssocID="{BEA2DB71-B380-4B93-B415-3D2909DE2387}" presName="parentLin" presStyleCnt="0"/>
      <dgm:spPr/>
    </dgm:pt>
    <dgm:pt modelId="{DD3D9440-AE1A-4FB4-A1E4-67506A752E1C}" type="pres">
      <dgm:prSet presAssocID="{BEA2DB71-B380-4B93-B415-3D2909DE2387}" presName="parentLeftMargin" presStyleLbl="node1" presStyleIdx="3" presStyleCnt="5"/>
      <dgm:spPr/>
    </dgm:pt>
    <dgm:pt modelId="{733D3F38-ABC5-4D9F-AF64-3A6C262F5C4B}" type="pres">
      <dgm:prSet presAssocID="{BEA2DB71-B380-4B93-B415-3D2909DE2387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455E44F7-E05B-493A-A3DD-1675008BD506}" type="pres">
      <dgm:prSet presAssocID="{BEA2DB71-B380-4B93-B415-3D2909DE2387}" presName="negativeSpace" presStyleCnt="0"/>
      <dgm:spPr/>
    </dgm:pt>
    <dgm:pt modelId="{4562F7E6-1F60-4F6C-AFBD-B507071F6EED}" type="pres">
      <dgm:prSet presAssocID="{BEA2DB71-B380-4B93-B415-3D2909DE2387}" presName="childText" presStyleLbl="conFgAcc1" presStyleIdx="4" presStyleCnt="5" custLinFactNeighborX="285">
        <dgm:presLayoutVars>
          <dgm:bulletEnabled val="1"/>
        </dgm:presLayoutVars>
      </dgm:prSet>
      <dgm:spPr/>
    </dgm:pt>
  </dgm:ptLst>
  <dgm:cxnLst>
    <dgm:cxn modelId="{5AAD0F1C-D847-4AA5-805F-78CA99063C0B}" type="presOf" srcId="{4D7747F7-3B74-4F0C-8C72-1F5A6244B1E7}" destId="{A72D0D5B-0C35-4081-BDD2-C9351B1D7F4E}" srcOrd="0" destOrd="0" presId="urn:microsoft.com/office/officeart/2005/8/layout/list1"/>
    <dgm:cxn modelId="{FD530427-6603-4499-A7F6-73675D11426D}" type="presOf" srcId="{4D7747F7-3B74-4F0C-8C72-1F5A6244B1E7}" destId="{051FAEE7-EEAF-4E9E-8C59-E19AB705D739}" srcOrd="1" destOrd="0" presId="urn:microsoft.com/office/officeart/2005/8/layout/list1"/>
    <dgm:cxn modelId="{07B8072A-BC3A-4B6C-AAFE-08B7FD143DCD}" type="presOf" srcId="{ECD4BAB9-3714-4CCF-B3BE-885F7CDA166C}" destId="{265AD06F-C0EC-4F20-87A2-4C55EE50F19B}" srcOrd="0" destOrd="0" presId="urn:microsoft.com/office/officeart/2005/8/layout/list1"/>
    <dgm:cxn modelId="{3DA41B2D-AFFF-42E5-989F-64C77D600D95}" type="presOf" srcId="{BEA2DB71-B380-4B93-B415-3D2909DE2387}" destId="{DD3D9440-AE1A-4FB4-A1E4-67506A752E1C}" srcOrd="0" destOrd="0" presId="urn:microsoft.com/office/officeart/2005/8/layout/list1"/>
    <dgm:cxn modelId="{49D3E940-B00C-41E9-AEBE-779D28B8DDAE}" type="presOf" srcId="{ECD4BAB9-3714-4CCF-B3BE-885F7CDA166C}" destId="{DACB2E5F-C754-452F-B1CF-11A591322580}" srcOrd="1" destOrd="0" presId="urn:microsoft.com/office/officeart/2005/8/layout/list1"/>
    <dgm:cxn modelId="{892A4665-FECD-4924-82C2-F56281E6E9AB}" type="presOf" srcId="{BEA2DB71-B380-4B93-B415-3D2909DE2387}" destId="{733D3F38-ABC5-4D9F-AF64-3A6C262F5C4B}" srcOrd="1" destOrd="0" presId="urn:microsoft.com/office/officeart/2005/8/layout/list1"/>
    <dgm:cxn modelId="{28C02957-7F3F-489D-AE68-7E1E6B9EDB3E}" srcId="{470E54E5-177A-471A-8318-4393198A50FD}" destId="{68CA3BF1-AA39-4267-BBFE-82B0CDEDBDC7}" srcOrd="0" destOrd="0" parTransId="{E56D80B4-007D-4DF9-BF3D-26051658A828}" sibTransId="{911D5F1F-8A2B-4D0C-8378-6F7B8E41C7EC}"/>
    <dgm:cxn modelId="{62F79681-CEFE-4A25-B62D-16DB248E3A5E}" srcId="{470E54E5-177A-471A-8318-4393198A50FD}" destId="{4E8A9CAA-6CAE-4864-9B87-E961DF46BC0A}" srcOrd="3" destOrd="0" parTransId="{03E1C983-A13A-4154-A3B0-EDE679805418}" sibTransId="{4590568C-8770-4FC3-8BC3-BF67454E0D28}"/>
    <dgm:cxn modelId="{11110A90-B5FA-49EC-B4BE-0E178DACF16F}" srcId="{470E54E5-177A-471A-8318-4393198A50FD}" destId="{ECD4BAB9-3714-4CCF-B3BE-885F7CDA166C}" srcOrd="2" destOrd="0" parTransId="{18417066-5933-43F7-978C-6CB1186FA249}" sibTransId="{482734D7-A879-4A01-9E5A-1C7C504B2AAA}"/>
    <dgm:cxn modelId="{E7F06CBA-26B4-421B-81AF-7C519634E58F}" type="presOf" srcId="{68CA3BF1-AA39-4267-BBFE-82B0CDEDBDC7}" destId="{8FAB5CEC-D8E3-4F6B-BB24-26971CD6D55A}" srcOrd="0" destOrd="0" presId="urn:microsoft.com/office/officeart/2005/8/layout/list1"/>
    <dgm:cxn modelId="{B90C46C6-1152-4F64-BD3A-421A1929DDBA}" type="presOf" srcId="{4E8A9CAA-6CAE-4864-9B87-E961DF46BC0A}" destId="{D713772F-8DF3-4B8B-A993-0F57CF692338}" srcOrd="1" destOrd="0" presId="urn:microsoft.com/office/officeart/2005/8/layout/list1"/>
    <dgm:cxn modelId="{C728EEC8-05EC-4AAD-8EAC-D6E2B61810FE}" type="presOf" srcId="{68CA3BF1-AA39-4267-BBFE-82B0CDEDBDC7}" destId="{06AC2FAC-0D2B-480E-910F-76618FEF12B5}" srcOrd="1" destOrd="0" presId="urn:microsoft.com/office/officeart/2005/8/layout/list1"/>
    <dgm:cxn modelId="{D19D80DC-FCB4-4C79-ABA3-16552EA9E46B}" type="presOf" srcId="{470E54E5-177A-471A-8318-4393198A50FD}" destId="{FCA28277-A69F-467B-B239-4AA79F311A1F}" srcOrd="0" destOrd="0" presId="urn:microsoft.com/office/officeart/2005/8/layout/list1"/>
    <dgm:cxn modelId="{9BB324DD-A3D9-446D-A8BB-03CDE5B07CB0}" srcId="{470E54E5-177A-471A-8318-4393198A50FD}" destId="{BEA2DB71-B380-4B93-B415-3D2909DE2387}" srcOrd="4" destOrd="0" parTransId="{B3817852-ABF4-43E6-9BCF-ABBE68FAA9E6}" sibTransId="{ED17B08E-C366-4083-B25A-74C6B46938E8}"/>
    <dgm:cxn modelId="{411383E3-2909-41EC-89DF-EFD2E8795EF3}" srcId="{470E54E5-177A-471A-8318-4393198A50FD}" destId="{4D7747F7-3B74-4F0C-8C72-1F5A6244B1E7}" srcOrd="1" destOrd="0" parTransId="{AA8DA285-D9D4-4D34-8A82-DEFFD731A3DF}" sibTransId="{96BA114C-F278-41AC-A159-3F93CBBD73A1}"/>
    <dgm:cxn modelId="{E5B112EC-7481-481D-A7C8-EEC894E03AFC}" type="presOf" srcId="{4E8A9CAA-6CAE-4864-9B87-E961DF46BC0A}" destId="{616BF1EC-C791-4DF7-A48F-317526712345}" srcOrd="0" destOrd="0" presId="urn:microsoft.com/office/officeart/2005/8/layout/list1"/>
    <dgm:cxn modelId="{015D7356-B339-4999-9E38-5C58F405359A}" type="presParOf" srcId="{FCA28277-A69F-467B-B239-4AA79F311A1F}" destId="{D0E9A7C6-0A21-4E5C-9286-E5530225AE1C}" srcOrd="0" destOrd="0" presId="urn:microsoft.com/office/officeart/2005/8/layout/list1"/>
    <dgm:cxn modelId="{CE583219-588B-4C7E-83AE-29A52AF49273}" type="presParOf" srcId="{D0E9A7C6-0A21-4E5C-9286-E5530225AE1C}" destId="{8FAB5CEC-D8E3-4F6B-BB24-26971CD6D55A}" srcOrd="0" destOrd="0" presId="urn:microsoft.com/office/officeart/2005/8/layout/list1"/>
    <dgm:cxn modelId="{AA73783D-68FF-49EE-95EC-F4AB740F4851}" type="presParOf" srcId="{D0E9A7C6-0A21-4E5C-9286-E5530225AE1C}" destId="{06AC2FAC-0D2B-480E-910F-76618FEF12B5}" srcOrd="1" destOrd="0" presId="urn:microsoft.com/office/officeart/2005/8/layout/list1"/>
    <dgm:cxn modelId="{A96E20FB-681B-439E-B52F-70404E02E2F9}" type="presParOf" srcId="{FCA28277-A69F-467B-B239-4AA79F311A1F}" destId="{C4F5639B-9A7B-4532-A2CA-03BDF5A1CA90}" srcOrd="1" destOrd="0" presId="urn:microsoft.com/office/officeart/2005/8/layout/list1"/>
    <dgm:cxn modelId="{FD84A22B-3CE3-4A91-B462-6FDEA5E4B0F6}" type="presParOf" srcId="{FCA28277-A69F-467B-B239-4AA79F311A1F}" destId="{3ACBA32E-FCF8-4B6C-B6FE-1F04D77B9580}" srcOrd="2" destOrd="0" presId="urn:microsoft.com/office/officeart/2005/8/layout/list1"/>
    <dgm:cxn modelId="{35AF6593-AF13-4A93-BF84-CA51E8FB3BCE}" type="presParOf" srcId="{FCA28277-A69F-467B-B239-4AA79F311A1F}" destId="{C7894566-77AC-4D89-B284-375890B0A1A9}" srcOrd="3" destOrd="0" presId="urn:microsoft.com/office/officeart/2005/8/layout/list1"/>
    <dgm:cxn modelId="{8E6797DC-C934-42C1-9259-054F33F75280}" type="presParOf" srcId="{FCA28277-A69F-467B-B239-4AA79F311A1F}" destId="{39817875-6381-4B84-BD0D-7DC7511679D4}" srcOrd="4" destOrd="0" presId="urn:microsoft.com/office/officeart/2005/8/layout/list1"/>
    <dgm:cxn modelId="{0BE72B06-2D64-4070-ACEA-082B8BF78200}" type="presParOf" srcId="{39817875-6381-4B84-BD0D-7DC7511679D4}" destId="{A72D0D5B-0C35-4081-BDD2-C9351B1D7F4E}" srcOrd="0" destOrd="0" presId="urn:microsoft.com/office/officeart/2005/8/layout/list1"/>
    <dgm:cxn modelId="{94D86795-D959-46A9-8DCF-DA1000D1674B}" type="presParOf" srcId="{39817875-6381-4B84-BD0D-7DC7511679D4}" destId="{051FAEE7-EEAF-4E9E-8C59-E19AB705D739}" srcOrd="1" destOrd="0" presId="urn:microsoft.com/office/officeart/2005/8/layout/list1"/>
    <dgm:cxn modelId="{FBF50806-0B5B-4072-BF16-BF8F76B5561C}" type="presParOf" srcId="{FCA28277-A69F-467B-B239-4AA79F311A1F}" destId="{3846C9F8-F1B4-425B-81DB-A592A4FAD32B}" srcOrd="5" destOrd="0" presId="urn:microsoft.com/office/officeart/2005/8/layout/list1"/>
    <dgm:cxn modelId="{07D4F628-EDE8-4E36-9BD9-3A10DC78CDD6}" type="presParOf" srcId="{FCA28277-A69F-467B-B239-4AA79F311A1F}" destId="{6C9CEE77-D1C9-4373-8179-EA3496DC5CB4}" srcOrd="6" destOrd="0" presId="urn:microsoft.com/office/officeart/2005/8/layout/list1"/>
    <dgm:cxn modelId="{A6B25245-B059-4B81-8391-21EC226FCBFC}" type="presParOf" srcId="{FCA28277-A69F-467B-B239-4AA79F311A1F}" destId="{ACA2FF00-79F4-4DD7-AB89-DE25ECFA9DBE}" srcOrd="7" destOrd="0" presId="urn:microsoft.com/office/officeart/2005/8/layout/list1"/>
    <dgm:cxn modelId="{95B1AD31-72DB-4C24-A402-5F246D34B830}" type="presParOf" srcId="{FCA28277-A69F-467B-B239-4AA79F311A1F}" destId="{347CC5B4-A25D-4952-B60F-9D47C27FFBEA}" srcOrd="8" destOrd="0" presId="urn:microsoft.com/office/officeart/2005/8/layout/list1"/>
    <dgm:cxn modelId="{C872F21F-5220-497F-A061-61672945198A}" type="presParOf" srcId="{347CC5B4-A25D-4952-B60F-9D47C27FFBEA}" destId="{265AD06F-C0EC-4F20-87A2-4C55EE50F19B}" srcOrd="0" destOrd="0" presId="urn:microsoft.com/office/officeart/2005/8/layout/list1"/>
    <dgm:cxn modelId="{D7DCCC86-CCC2-4A68-9F82-BDA97FA99659}" type="presParOf" srcId="{347CC5B4-A25D-4952-B60F-9D47C27FFBEA}" destId="{DACB2E5F-C754-452F-B1CF-11A591322580}" srcOrd="1" destOrd="0" presId="urn:microsoft.com/office/officeart/2005/8/layout/list1"/>
    <dgm:cxn modelId="{AE3D9C07-A3F2-4B29-85FD-6A39913640FA}" type="presParOf" srcId="{FCA28277-A69F-467B-B239-4AA79F311A1F}" destId="{6B801A83-C768-4521-AD15-4C671B867FEE}" srcOrd="9" destOrd="0" presId="urn:microsoft.com/office/officeart/2005/8/layout/list1"/>
    <dgm:cxn modelId="{2FF1D710-FD4E-441C-AB90-5CB9AE6E35FD}" type="presParOf" srcId="{FCA28277-A69F-467B-B239-4AA79F311A1F}" destId="{6269BE5F-0F15-4A63-AB16-523FC03BD10A}" srcOrd="10" destOrd="0" presId="urn:microsoft.com/office/officeart/2005/8/layout/list1"/>
    <dgm:cxn modelId="{DEBDC0EE-986E-4686-9E39-54D556982F19}" type="presParOf" srcId="{FCA28277-A69F-467B-B239-4AA79F311A1F}" destId="{D1BFCA8E-0FFB-4DC4-9F46-589E97240769}" srcOrd="11" destOrd="0" presId="urn:microsoft.com/office/officeart/2005/8/layout/list1"/>
    <dgm:cxn modelId="{B9F730FF-2DD5-4D18-BDFD-C406C555E218}" type="presParOf" srcId="{FCA28277-A69F-467B-B239-4AA79F311A1F}" destId="{01D6EDC8-9726-43FD-A785-97D40D1D3439}" srcOrd="12" destOrd="0" presId="urn:microsoft.com/office/officeart/2005/8/layout/list1"/>
    <dgm:cxn modelId="{9107664B-BCE6-449C-BBEE-07FD995AE6A8}" type="presParOf" srcId="{01D6EDC8-9726-43FD-A785-97D40D1D3439}" destId="{616BF1EC-C791-4DF7-A48F-317526712345}" srcOrd="0" destOrd="0" presId="urn:microsoft.com/office/officeart/2005/8/layout/list1"/>
    <dgm:cxn modelId="{588C6A34-CD34-4F5D-BBFC-1B82C1725362}" type="presParOf" srcId="{01D6EDC8-9726-43FD-A785-97D40D1D3439}" destId="{D713772F-8DF3-4B8B-A993-0F57CF692338}" srcOrd="1" destOrd="0" presId="urn:microsoft.com/office/officeart/2005/8/layout/list1"/>
    <dgm:cxn modelId="{BC7F5EF3-F732-4F78-B1C1-1956F09FB067}" type="presParOf" srcId="{FCA28277-A69F-467B-B239-4AA79F311A1F}" destId="{56D272A7-9353-47D2-8B4E-6FFA584FA065}" srcOrd="13" destOrd="0" presId="urn:microsoft.com/office/officeart/2005/8/layout/list1"/>
    <dgm:cxn modelId="{F2B77C8E-152B-4C01-80E5-B318F422F40C}" type="presParOf" srcId="{FCA28277-A69F-467B-B239-4AA79F311A1F}" destId="{F4B71836-0CAC-4072-B1B2-47C6D892AFC0}" srcOrd="14" destOrd="0" presId="urn:microsoft.com/office/officeart/2005/8/layout/list1"/>
    <dgm:cxn modelId="{824B2833-E06F-4E87-931A-EA1D2BDE7048}" type="presParOf" srcId="{FCA28277-A69F-467B-B239-4AA79F311A1F}" destId="{24151638-C9EC-4CFB-ACD1-4F9A62ADAA92}" srcOrd="15" destOrd="0" presId="urn:microsoft.com/office/officeart/2005/8/layout/list1"/>
    <dgm:cxn modelId="{9BF0E126-FB24-4900-9AC9-6F48619B0FFE}" type="presParOf" srcId="{FCA28277-A69F-467B-B239-4AA79F311A1F}" destId="{1134AC75-509F-4414-8E16-B919012E6942}" srcOrd="16" destOrd="0" presId="urn:microsoft.com/office/officeart/2005/8/layout/list1"/>
    <dgm:cxn modelId="{0AC51923-3927-4782-8C11-D63F7A8A9B09}" type="presParOf" srcId="{1134AC75-509F-4414-8E16-B919012E6942}" destId="{DD3D9440-AE1A-4FB4-A1E4-67506A752E1C}" srcOrd="0" destOrd="0" presId="urn:microsoft.com/office/officeart/2005/8/layout/list1"/>
    <dgm:cxn modelId="{4F1F88F3-6E6F-4AC8-A99D-46CB708870F2}" type="presParOf" srcId="{1134AC75-509F-4414-8E16-B919012E6942}" destId="{733D3F38-ABC5-4D9F-AF64-3A6C262F5C4B}" srcOrd="1" destOrd="0" presId="urn:microsoft.com/office/officeart/2005/8/layout/list1"/>
    <dgm:cxn modelId="{D6C4EC55-2D29-4D33-B6CB-94817AADB6B4}" type="presParOf" srcId="{FCA28277-A69F-467B-B239-4AA79F311A1F}" destId="{455E44F7-E05B-493A-A3DD-1675008BD506}" srcOrd="17" destOrd="0" presId="urn:microsoft.com/office/officeart/2005/8/layout/list1"/>
    <dgm:cxn modelId="{074A66BF-DDFF-436E-9E10-7634B8964465}" type="presParOf" srcId="{FCA28277-A69F-467B-B239-4AA79F311A1F}" destId="{4562F7E6-1F60-4F6C-AFBD-B507071F6EED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6381B5-6CF5-41C8-B6F1-16B86B910AE9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5BF6DB5-F1B6-4F47-8F8E-DA0488084068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uk-UA" sz="2800" b="1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Веб квест по типу «методу проєктів» </a:t>
          </a:r>
        </a:p>
        <a:p>
          <a:endParaRPr lang="uk-UA" sz="2800" b="1" dirty="0">
            <a:solidFill>
              <a:srgbClr val="333333"/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uk-UA" sz="2800" b="1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Веб квест по типу «змагання» </a:t>
          </a:r>
          <a:r>
            <a:rPr lang="uk-UA" sz="28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– </a:t>
          </a:r>
          <a:endParaRPr lang="uk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3F76AB-3F5C-4317-8753-1252B3B4444E}" type="parTrans" cxnId="{174782A4-35D9-48B9-846D-BA0BF4919F18}">
      <dgm:prSet/>
      <dgm:spPr/>
      <dgm:t>
        <a:bodyPr/>
        <a:lstStyle/>
        <a:p>
          <a:endParaRPr lang="uk-UA"/>
        </a:p>
      </dgm:t>
    </dgm:pt>
    <dgm:pt modelId="{700D0F53-8245-4088-88B5-43ADEC8546FE}" type="sibTrans" cxnId="{174782A4-35D9-48B9-846D-BA0BF4919F18}">
      <dgm:prSet/>
      <dgm:spPr/>
      <dgm:t>
        <a:bodyPr/>
        <a:lstStyle/>
        <a:p>
          <a:endParaRPr lang="uk-UA"/>
        </a:p>
      </dgm:t>
    </dgm:pt>
    <dgm:pt modelId="{65CA126D-F24B-4473-8F5D-61B1EA03F7B7}">
      <dgm:prSet phldrT="[Текст]" phldr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uk-UA" sz="1000" dirty="0"/>
        </a:p>
      </dgm:t>
    </dgm:pt>
    <dgm:pt modelId="{70F54E70-EE93-4876-BA3E-1B60E91BFB06}" type="parTrans" cxnId="{78CE0347-3D10-44F6-A3D2-1FE222096C4C}">
      <dgm:prSet/>
      <dgm:spPr/>
      <dgm:t>
        <a:bodyPr/>
        <a:lstStyle/>
        <a:p>
          <a:endParaRPr lang="uk-UA"/>
        </a:p>
      </dgm:t>
    </dgm:pt>
    <dgm:pt modelId="{F11FAF4D-F865-4DE5-8F42-66027BB9E9DB}" type="sibTrans" cxnId="{78CE0347-3D10-44F6-A3D2-1FE222096C4C}">
      <dgm:prSet/>
      <dgm:spPr/>
      <dgm:t>
        <a:bodyPr/>
        <a:lstStyle/>
        <a:p>
          <a:endParaRPr lang="uk-UA"/>
        </a:p>
      </dgm:t>
    </dgm:pt>
    <dgm:pt modelId="{D0063F33-AC0B-4FC1-AFFF-0E6A40B122F4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>
            <a:buNone/>
          </a:pPr>
          <a:r>
            <a:rPr lang="uk-UA" sz="2400" b="1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Безкоштовні платформи для створення веб квестів– </a:t>
          </a:r>
          <a:r>
            <a:rPr lang="uk-UA" sz="2400" b="1" dirty="0" err="1">
              <a:solidFill>
                <a:srgbClr val="3333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Filamentality</a:t>
          </a:r>
          <a:r>
            <a:rPr lang="uk-UA" sz="2400" b="1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 </a:t>
          </a:r>
        </a:p>
        <a:p>
          <a:pPr>
            <a:buNone/>
          </a:pPr>
          <a:r>
            <a:rPr lang="uk-UA" sz="2400" b="1" dirty="0" err="1">
              <a:solidFill>
                <a:srgbClr val="3333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zWebQuest</a:t>
          </a:r>
          <a:r>
            <a:rPr lang="uk-UA" sz="2400" b="1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 </a:t>
          </a:r>
        </a:p>
        <a:p>
          <a:pPr>
            <a:buNone/>
          </a:pPr>
          <a:r>
            <a:rPr lang="uk-UA" sz="2400" b="1" dirty="0" err="1">
              <a:solidFill>
                <a:srgbClr val="3333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PHPWeb</a:t>
          </a:r>
          <a:r>
            <a:rPr lang="uk-UA" sz="1800" b="1" dirty="0" err="1">
              <a:solidFill>
                <a:srgbClr val="333333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Quest</a:t>
          </a:r>
          <a:endParaRPr lang="uk-UA" sz="1800" b="1" dirty="0"/>
        </a:p>
      </dgm:t>
    </dgm:pt>
    <dgm:pt modelId="{CA122754-CCD8-47ED-A884-F3E03BD38831}" type="parTrans" cxnId="{02543ADC-D3A5-456A-A1A5-9032D8BCDE2F}">
      <dgm:prSet/>
      <dgm:spPr/>
      <dgm:t>
        <a:bodyPr/>
        <a:lstStyle/>
        <a:p>
          <a:endParaRPr lang="uk-UA"/>
        </a:p>
      </dgm:t>
    </dgm:pt>
    <dgm:pt modelId="{4AA92D44-D1F3-4D50-8D5C-659B1D42342B}" type="sibTrans" cxnId="{02543ADC-D3A5-456A-A1A5-9032D8BCDE2F}">
      <dgm:prSet/>
      <dgm:spPr/>
      <dgm:t>
        <a:bodyPr/>
        <a:lstStyle/>
        <a:p>
          <a:endParaRPr lang="uk-UA"/>
        </a:p>
      </dgm:t>
    </dgm:pt>
    <dgm:pt modelId="{D288360B-FF04-437F-BE68-209EEE6F0EF6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uk-UA" b="1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І</a:t>
          </a:r>
          <a:r>
            <a:rPr lang="uk-UA" b="1" dirty="0">
              <a:solidFill>
                <a:srgbClr val="001D35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нтерактивний урок </a:t>
          </a:r>
          <a:r>
            <a:rPr lang="uk-UA" dirty="0">
              <a:solidFill>
                <a:srgbClr val="001D35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— це форма навчання, що базується на постійній активній взаємодії всіх учасників навчального процесу (учнів між собою, з учителем і навчальним матеріалом), а не на односторонній передачі знань. </a:t>
          </a:r>
        </a:p>
        <a:p>
          <a:r>
            <a:rPr lang="uk-UA" b="1" dirty="0">
              <a:solidFill>
                <a:srgbClr val="001D35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Мета такого уроку </a:t>
          </a:r>
          <a:r>
            <a:rPr lang="uk-UA" dirty="0">
              <a:solidFill>
                <a:srgbClr val="001D35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— створити умови для співпраці, діалогу та самостійного здобуття знань учнями, розвиваючи їхнє критичне мислення, комунікативні навички та впевненість у своїх силах</a:t>
          </a:r>
          <a:r>
            <a:rPr lang="uk-UA" dirty="0">
              <a:solidFill>
                <a:srgbClr val="001D35"/>
              </a:solidFill>
              <a:effectLst/>
              <a:latin typeface="Arial" panose="020B0604020202020204" pitchFamily="34" charset="0"/>
              <a:ea typeface="Calibri" panose="020F0502020204030204" pitchFamily="34" charset="0"/>
            </a:rPr>
            <a:t>. </a:t>
          </a:r>
          <a:endParaRPr lang="uk-UA" dirty="0"/>
        </a:p>
      </dgm:t>
    </dgm:pt>
    <dgm:pt modelId="{E3E2ECDF-F628-4A65-9B09-08065444FFF4}" type="parTrans" cxnId="{D8E243E2-EEB9-4012-8961-4E50EF22F7B7}">
      <dgm:prSet/>
      <dgm:spPr/>
      <dgm:t>
        <a:bodyPr/>
        <a:lstStyle/>
        <a:p>
          <a:endParaRPr lang="uk-UA"/>
        </a:p>
      </dgm:t>
    </dgm:pt>
    <dgm:pt modelId="{765B5E1C-D2C8-4293-807F-AE57C325FCDC}" type="sibTrans" cxnId="{D8E243E2-EEB9-4012-8961-4E50EF22F7B7}">
      <dgm:prSet/>
      <dgm:spPr/>
      <dgm:t>
        <a:bodyPr/>
        <a:lstStyle/>
        <a:p>
          <a:endParaRPr lang="uk-UA"/>
        </a:p>
      </dgm:t>
    </dgm:pt>
    <dgm:pt modelId="{A9FADDFD-9E59-457E-BE92-1A8F54F0DFDD}" type="pres">
      <dgm:prSet presAssocID="{C06381B5-6CF5-41C8-B6F1-16B86B910AE9}" presName="Name0" presStyleCnt="0">
        <dgm:presLayoutVars>
          <dgm:dir/>
          <dgm:resizeHandles val="exact"/>
        </dgm:presLayoutVars>
      </dgm:prSet>
      <dgm:spPr/>
    </dgm:pt>
    <dgm:pt modelId="{0ED7FD84-5344-4FAE-973D-09E369444F4E}" type="pres">
      <dgm:prSet presAssocID="{E5BF6DB5-F1B6-4F47-8F8E-DA0488084068}" presName="node" presStyleLbl="node1" presStyleIdx="0" presStyleCnt="3" custScaleX="59485" custLinFactNeighborY="0">
        <dgm:presLayoutVars>
          <dgm:bulletEnabled val="1"/>
        </dgm:presLayoutVars>
      </dgm:prSet>
      <dgm:spPr/>
    </dgm:pt>
    <dgm:pt modelId="{7D3BE809-117C-4E90-8E32-801D12664548}" type="pres">
      <dgm:prSet presAssocID="{700D0F53-8245-4088-88B5-43ADEC8546FE}" presName="sibTrans" presStyleCnt="0"/>
      <dgm:spPr/>
    </dgm:pt>
    <dgm:pt modelId="{9D40601C-22BB-4199-99B9-1A16A40DE18B}" type="pres">
      <dgm:prSet presAssocID="{D288360B-FF04-437F-BE68-209EEE6F0EF6}" presName="node" presStyleLbl="node1" presStyleIdx="1" presStyleCnt="3">
        <dgm:presLayoutVars>
          <dgm:bulletEnabled val="1"/>
        </dgm:presLayoutVars>
      </dgm:prSet>
      <dgm:spPr/>
    </dgm:pt>
    <dgm:pt modelId="{B6A9804A-749D-4AB3-BC01-368C06672F72}" type="pres">
      <dgm:prSet presAssocID="{765B5E1C-D2C8-4293-807F-AE57C325FCDC}" presName="sibTrans" presStyleCnt="0"/>
      <dgm:spPr/>
    </dgm:pt>
    <dgm:pt modelId="{F785B2AA-887F-4A4A-9D4D-0F8E6325318D}" type="pres">
      <dgm:prSet presAssocID="{D0063F33-AC0B-4FC1-AFFF-0E6A40B122F4}" presName="node" presStyleLbl="node1" presStyleIdx="2" presStyleCnt="3" custScaleX="64193" custLinFactNeighborX="0">
        <dgm:presLayoutVars>
          <dgm:bulletEnabled val="1"/>
        </dgm:presLayoutVars>
      </dgm:prSet>
      <dgm:spPr/>
    </dgm:pt>
  </dgm:ptLst>
  <dgm:cxnLst>
    <dgm:cxn modelId="{A576F507-AFFC-4DBE-A2AA-B1FB1E4A7AE4}" type="presOf" srcId="{65CA126D-F24B-4473-8F5D-61B1EA03F7B7}" destId="{0ED7FD84-5344-4FAE-973D-09E369444F4E}" srcOrd="0" destOrd="1" presId="urn:microsoft.com/office/officeart/2005/8/layout/hList6"/>
    <dgm:cxn modelId="{BD8D1B40-A751-4DCC-AECB-1E7CFAE1A97A}" type="presOf" srcId="{E5BF6DB5-F1B6-4F47-8F8E-DA0488084068}" destId="{0ED7FD84-5344-4FAE-973D-09E369444F4E}" srcOrd="0" destOrd="0" presId="urn:microsoft.com/office/officeart/2005/8/layout/hList6"/>
    <dgm:cxn modelId="{9463F441-00FB-49A3-8606-1BF5A4EC1A40}" type="presOf" srcId="{D288360B-FF04-437F-BE68-209EEE6F0EF6}" destId="{9D40601C-22BB-4199-99B9-1A16A40DE18B}" srcOrd="0" destOrd="0" presId="urn:microsoft.com/office/officeart/2005/8/layout/hList6"/>
    <dgm:cxn modelId="{78CE0347-3D10-44F6-A3D2-1FE222096C4C}" srcId="{E5BF6DB5-F1B6-4F47-8F8E-DA0488084068}" destId="{65CA126D-F24B-4473-8F5D-61B1EA03F7B7}" srcOrd="0" destOrd="0" parTransId="{70F54E70-EE93-4876-BA3E-1B60E91BFB06}" sibTransId="{F11FAF4D-F865-4DE5-8F42-66027BB9E9DB}"/>
    <dgm:cxn modelId="{A2C6CD89-6735-465C-9DE8-D6C3FFD8D52A}" type="presOf" srcId="{D0063F33-AC0B-4FC1-AFFF-0E6A40B122F4}" destId="{F785B2AA-887F-4A4A-9D4D-0F8E6325318D}" srcOrd="0" destOrd="0" presId="urn:microsoft.com/office/officeart/2005/8/layout/hList6"/>
    <dgm:cxn modelId="{174782A4-35D9-48B9-846D-BA0BF4919F18}" srcId="{C06381B5-6CF5-41C8-B6F1-16B86B910AE9}" destId="{E5BF6DB5-F1B6-4F47-8F8E-DA0488084068}" srcOrd="0" destOrd="0" parTransId="{3F3F76AB-3F5C-4317-8753-1252B3B4444E}" sibTransId="{700D0F53-8245-4088-88B5-43ADEC8546FE}"/>
    <dgm:cxn modelId="{79618BCB-332C-4D26-8E69-85FCEB16135D}" type="presOf" srcId="{C06381B5-6CF5-41C8-B6F1-16B86B910AE9}" destId="{A9FADDFD-9E59-457E-BE92-1A8F54F0DFDD}" srcOrd="0" destOrd="0" presId="urn:microsoft.com/office/officeart/2005/8/layout/hList6"/>
    <dgm:cxn modelId="{02543ADC-D3A5-456A-A1A5-9032D8BCDE2F}" srcId="{C06381B5-6CF5-41C8-B6F1-16B86B910AE9}" destId="{D0063F33-AC0B-4FC1-AFFF-0E6A40B122F4}" srcOrd="2" destOrd="0" parTransId="{CA122754-CCD8-47ED-A884-F3E03BD38831}" sibTransId="{4AA92D44-D1F3-4D50-8D5C-659B1D42342B}"/>
    <dgm:cxn modelId="{D8E243E2-EEB9-4012-8961-4E50EF22F7B7}" srcId="{C06381B5-6CF5-41C8-B6F1-16B86B910AE9}" destId="{D288360B-FF04-437F-BE68-209EEE6F0EF6}" srcOrd="1" destOrd="0" parTransId="{E3E2ECDF-F628-4A65-9B09-08065444FFF4}" sibTransId="{765B5E1C-D2C8-4293-807F-AE57C325FCDC}"/>
    <dgm:cxn modelId="{562A29E9-2C32-4D45-9672-010CAFB3B06F}" type="presParOf" srcId="{A9FADDFD-9E59-457E-BE92-1A8F54F0DFDD}" destId="{0ED7FD84-5344-4FAE-973D-09E369444F4E}" srcOrd="0" destOrd="0" presId="urn:microsoft.com/office/officeart/2005/8/layout/hList6"/>
    <dgm:cxn modelId="{135C1B53-DCD9-4939-BD02-F002C5F03472}" type="presParOf" srcId="{A9FADDFD-9E59-457E-BE92-1A8F54F0DFDD}" destId="{7D3BE809-117C-4E90-8E32-801D12664548}" srcOrd="1" destOrd="0" presId="urn:microsoft.com/office/officeart/2005/8/layout/hList6"/>
    <dgm:cxn modelId="{405E5F72-92F6-4B04-A32B-F63754FED3EE}" type="presParOf" srcId="{A9FADDFD-9E59-457E-BE92-1A8F54F0DFDD}" destId="{9D40601C-22BB-4199-99B9-1A16A40DE18B}" srcOrd="2" destOrd="0" presId="urn:microsoft.com/office/officeart/2005/8/layout/hList6"/>
    <dgm:cxn modelId="{A3F8E5B2-5684-43C7-9C0B-2A271FF2587D}" type="presParOf" srcId="{A9FADDFD-9E59-457E-BE92-1A8F54F0DFDD}" destId="{B6A9804A-749D-4AB3-BC01-368C06672F72}" srcOrd="3" destOrd="0" presId="urn:microsoft.com/office/officeart/2005/8/layout/hList6"/>
    <dgm:cxn modelId="{B439A579-1EE4-43CF-B402-B56DB868E84D}" type="presParOf" srcId="{A9FADDFD-9E59-457E-BE92-1A8F54F0DFDD}" destId="{F785B2AA-887F-4A4A-9D4D-0F8E6325318D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CBA32E-FCF8-4B6C-B6FE-1F04D77B9580}">
      <dsp:nvSpPr>
        <dsp:cNvPr id="0" name=""/>
        <dsp:cNvSpPr/>
      </dsp:nvSpPr>
      <dsp:spPr>
        <a:xfrm>
          <a:off x="0" y="414704"/>
          <a:ext cx="9808028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AC2FAC-0D2B-480E-910F-76618FEF12B5}">
      <dsp:nvSpPr>
        <dsp:cNvPr id="0" name=""/>
        <dsp:cNvSpPr/>
      </dsp:nvSpPr>
      <dsp:spPr>
        <a:xfrm>
          <a:off x="466934" y="45704"/>
          <a:ext cx="9338689" cy="738000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504" tIns="0" rIns="259504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Оцінивши можливості учнів, дібрати завдання, орієнтовані на освітні цілі</a:t>
          </a:r>
        </a:p>
      </dsp:txBody>
      <dsp:txXfrm>
        <a:off x="502960" y="81730"/>
        <a:ext cx="9266637" cy="665948"/>
      </dsp:txXfrm>
    </dsp:sp>
    <dsp:sp modelId="{6C9CEE77-D1C9-4373-8179-EA3496DC5CB4}">
      <dsp:nvSpPr>
        <dsp:cNvPr id="0" name=""/>
        <dsp:cNvSpPr/>
      </dsp:nvSpPr>
      <dsp:spPr>
        <a:xfrm>
          <a:off x="0" y="1548704"/>
          <a:ext cx="9808028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1FAEE7-EEAF-4E9E-8C59-E19AB705D739}">
      <dsp:nvSpPr>
        <dsp:cNvPr id="0" name=""/>
        <dsp:cNvSpPr/>
      </dsp:nvSpPr>
      <dsp:spPr>
        <a:xfrm>
          <a:off x="490401" y="1179704"/>
          <a:ext cx="6865619" cy="73800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504" tIns="0" rIns="259504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продумати</a:t>
          </a:r>
          <a:r>
            <a:rPr lang="uk-UA" sz="3200" kern="1200" baseline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проблемне питання та мотивацію для пошуку</a:t>
          </a:r>
          <a:endParaRPr lang="uk-UA" sz="32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6427" y="1215730"/>
        <a:ext cx="6793567" cy="665948"/>
      </dsp:txXfrm>
    </dsp:sp>
    <dsp:sp modelId="{6269BE5F-0F15-4A63-AB16-523FC03BD10A}">
      <dsp:nvSpPr>
        <dsp:cNvPr id="0" name=""/>
        <dsp:cNvSpPr/>
      </dsp:nvSpPr>
      <dsp:spPr>
        <a:xfrm>
          <a:off x="0" y="2682704"/>
          <a:ext cx="9808028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CB2E5F-C754-452F-B1CF-11A591322580}">
      <dsp:nvSpPr>
        <dsp:cNvPr id="0" name=""/>
        <dsp:cNvSpPr/>
      </dsp:nvSpPr>
      <dsp:spPr>
        <a:xfrm>
          <a:off x="480435" y="2323039"/>
          <a:ext cx="9327592" cy="738000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504" tIns="0" rIns="259504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підготувати список </a:t>
          </a:r>
          <a:r>
            <a:rPr lang="uk-UA" sz="3200" kern="1200" dirty="0" err="1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вебсайтів</a:t>
          </a:r>
          <a:r>
            <a:rPr lang="uk-UA" sz="3200" kern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посилань  за тематикою та рівнем знань учнів </a:t>
          </a:r>
        </a:p>
      </dsp:txBody>
      <dsp:txXfrm>
        <a:off x="516461" y="2359065"/>
        <a:ext cx="9255540" cy="665948"/>
      </dsp:txXfrm>
    </dsp:sp>
    <dsp:sp modelId="{F4B71836-0CAC-4072-B1B2-47C6D892AFC0}">
      <dsp:nvSpPr>
        <dsp:cNvPr id="0" name=""/>
        <dsp:cNvSpPr/>
      </dsp:nvSpPr>
      <dsp:spPr>
        <a:xfrm>
          <a:off x="0" y="3816704"/>
          <a:ext cx="9808028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13772F-8DF3-4B8B-A993-0F57CF692338}">
      <dsp:nvSpPr>
        <dsp:cNvPr id="0" name=""/>
        <dsp:cNvSpPr/>
      </dsp:nvSpPr>
      <dsp:spPr>
        <a:xfrm>
          <a:off x="449135" y="3429039"/>
          <a:ext cx="9338689" cy="73800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504" tIns="0" rIns="259504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чітко сформувати алгоритм дій, вибрати ролі для </a:t>
          </a:r>
          <a:r>
            <a:rPr lang="uk-UA" sz="3200" kern="1200" dirty="0" err="1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учн</a:t>
          </a:r>
          <a:r>
            <a:rPr lang="uk-UA" sz="3200" kern="1200" dirty="0" err="1">
              <a:solidFill>
                <a:schemeClr val="accent5">
                  <a:lumMod val="50000"/>
                </a:schemeClr>
              </a:solidFill>
            </a:rPr>
            <a:t>ів,</a:t>
          </a:r>
          <a:r>
            <a:rPr lang="uk-UA" sz="3200" kern="1200" dirty="0" err="1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зробити</a:t>
          </a:r>
          <a:r>
            <a:rPr lang="uk-UA" sz="3200" kern="120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uk-UA" sz="3200" kern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настанови щодо презентації, </a:t>
          </a:r>
          <a:endParaRPr lang="uk-UA" sz="32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485161" y="3465065"/>
        <a:ext cx="9266637" cy="665948"/>
      </dsp:txXfrm>
    </dsp:sp>
    <dsp:sp modelId="{4562F7E6-1F60-4F6C-AFBD-B507071F6EED}">
      <dsp:nvSpPr>
        <dsp:cNvPr id="0" name=""/>
        <dsp:cNvSpPr/>
      </dsp:nvSpPr>
      <dsp:spPr>
        <a:xfrm>
          <a:off x="0" y="4950703"/>
          <a:ext cx="9808028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3D3F38-ABC5-4D9F-AF64-3A6C262F5C4B}">
      <dsp:nvSpPr>
        <dsp:cNvPr id="0" name=""/>
        <dsp:cNvSpPr/>
      </dsp:nvSpPr>
      <dsp:spPr>
        <a:xfrm>
          <a:off x="490401" y="4581704"/>
          <a:ext cx="6865619" cy="73800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504" tIns="0" rIns="259504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вчити критично оцінювати, відбирати інформацію</a:t>
          </a:r>
        </a:p>
      </dsp:txBody>
      <dsp:txXfrm>
        <a:off x="526427" y="4617730"/>
        <a:ext cx="6793567" cy="665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D7FD84-5344-4FAE-973D-09E369444F4E}">
      <dsp:nvSpPr>
        <dsp:cNvPr id="0" name=""/>
        <dsp:cNvSpPr/>
      </dsp:nvSpPr>
      <dsp:spPr>
        <a:xfrm rot="16200000">
          <a:off x="-1005871" y="1006258"/>
          <a:ext cx="4777273" cy="2764756"/>
        </a:xfrm>
        <a:prstGeom prst="flowChartManualOperation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Веб квест по типу «методу проєктів» 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800" b="1" kern="1200" dirty="0">
            <a:solidFill>
              <a:srgbClr val="333333"/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Веб квест по типу «змагання» </a:t>
          </a:r>
          <a:r>
            <a:rPr lang="uk-UA" sz="2800" kern="12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– </a:t>
          </a:r>
          <a:endParaRPr lang="uk-UA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1000" kern="1200" dirty="0"/>
        </a:p>
      </dsp:txBody>
      <dsp:txXfrm rot="5400000">
        <a:off x="387" y="955455"/>
        <a:ext cx="2764756" cy="2866363"/>
      </dsp:txXfrm>
    </dsp:sp>
    <dsp:sp modelId="{9D40601C-22BB-4199-99B9-1A16A40DE18B}">
      <dsp:nvSpPr>
        <dsp:cNvPr id="0" name=""/>
        <dsp:cNvSpPr/>
      </dsp:nvSpPr>
      <dsp:spPr>
        <a:xfrm rot="16200000">
          <a:off x="3049003" y="64726"/>
          <a:ext cx="4777273" cy="4647820"/>
        </a:xfrm>
        <a:prstGeom prst="flowChartManualOperation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3651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kern="12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І</a:t>
          </a:r>
          <a:r>
            <a:rPr lang="uk-UA" sz="1900" b="1" kern="1200" dirty="0">
              <a:solidFill>
                <a:srgbClr val="001D35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нтерактивний урок </a:t>
          </a:r>
          <a:r>
            <a:rPr lang="uk-UA" sz="1900" kern="1200" dirty="0">
              <a:solidFill>
                <a:srgbClr val="001D35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— це форма навчання, що базується на постійній активній взаємодії всіх учасників навчального процесу (учнів між собою, з учителем і навчальним матеріалом), а не на односторонній передачі знань. 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kern="1200" dirty="0">
              <a:solidFill>
                <a:srgbClr val="001D35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Мета такого уроку </a:t>
          </a:r>
          <a:r>
            <a:rPr lang="uk-UA" sz="1900" kern="1200" dirty="0">
              <a:solidFill>
                <a:srgbClr val="001D35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— створити умови для співпраці, діалогу та самостійного здобуття знань учнями, розвиваючи їхнє критичне мислення, комунікативні навички та впевненість у своїх силах</a:t>
          </a:r>
          <a:r>
            <a:rPr lang="uk-UA" sz="1900" kern="1200" dirty="0">
              <a:solidFill>
                <a:srgbClr val="001D35"/>
              </a:solidFill>
              <a:effectLst/>
              <a:latin typeface="Arial" panose="020B0604020202020204" pitchFamily="34" charset="0"/>
              <a:ea typeface="Calibri" panose="020F0502020204030204" pitchFamily="34" charset="0"/>
            </a:rPr>
            <a:t>. </a:t>
          </a:r>
          <a:endParaRPr lang="uk-UA" sz="1900" kern="1200" dirty="0"/>
        </a:p>
      </dsp:txBody>
      <dsp:txXfrm rot="5400000">
        <a:off x="3113730" y="955454"/>
        <a:ext cx="4647820" cy="2866363"/>
      </dsp:txXfrm>
    </dsp:sp>
    <dsp:sp modelId="{F785B2AA-887F-4A4A-9D4D-0F8E6325318D}">
      <dsp:nvSpPr>
        <dsp:cNvPr id="0" name=""/>
        <dsp:cNvSpPr/>
      </dsp:nvSpPr>
      <dsp:spPr>
        <a:xfrm rot="16200000">
          <a:off x="7213288" y="896848"/>
          <a:ext cx="4777273" cy="2983575"/>
        </a:xfrm>
        <a:prstGeom prst="flowChartManualOperation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Безкоштовні платформи для створення веб квестів– </a:t>
          </a:r>
          <a:r>
            <a:rPr lang="uk-UA" sz="2400" b="1" kern="1200" dirty="0" err="1">
              <a:solidFill>
                <a:srgbClr val="3333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Filamentality</a:t>
          </a:r>
          <a:r>
            <a:rPr lang="uk-UA" sz="2400" b="1" kern="12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 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 err="1">
              <a:solidFill>
                <a:srgbClr val="3333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zWebQuest</a:t>
          </a:r>
          <a:r>
            <a:rPr lang="uk-UA" sz="2400" b="1" kern="12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 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 err="1">
              <a:solidFill>
                <a:srgbClr val="3333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PHPWeb</a:t>
          </a:r>
          <a:r>
            <a:rPr lang="uk-UA" sz="1800" b="1" kern="1200" dirty="0" err="1">
              <a:solidFill>
                <a:srgbClr val="333333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rPr>
            <a:t>Quest</a:t>
          </a:r>
          <a:endParaRPr lang="uk-UA" sz="1800" b="1" kern="1200" dirty="0"/>
        </a:p>
      </dsp:txBody>
      <dsp:txXfrm rot="5400000">
        <a:off x="8110137" y="955454"/>
        <a:ext cx="2983575" cy="28663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13161E-C0F0-4620-9B99-47F51DFD5D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B2C1DAB-DD11-4684-BB27-5760D3EEA6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720EC61-3378-4F81-A147-7FD4E0FF1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A7890-8914-43D4-953B-E8DCD978E656}" type="datetimeFigureOut">
              <a:rPr lang="uk-UA" smtClean="0"/>
              <a:t>09.10.2025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CD4B133-FCFA-40CB-B122-6246D4AC8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B5EB387-5A55-4C7F-A95E-9249C1FC7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6B3A4-3BFC-4292-8B05-00E773E8E3D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0604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E0F04A-ADC6-4CAA-AC69-AB1ED1D88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623E366-CA54-4C0F-8C99-EEC7C9D927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F98DB08-4919-47EE-B627-E1D9B38F3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A7890-8914-43D4-953B-E8DCD978E656}" type="datetimeFigureOut">
              <a:rPr lang="uk-UA" smtClean="0"/>
              <a:t>09.10.2025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EC13E67-CF82-4EFB-A4A7-6B43299C6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09795A-3554-40C0-99F4-0A20E511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6B3A4-3BFC-4292-8B05-00E773E8E3D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0364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F879EEA-CC2C-432E-9730-CB87B6BE3C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12799B6-C57A-47EB-AA74-E53B22278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3A06F2D-1CFC-4461-9BCC-ACFEBA262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A7890-8914-43D4-953B-E8DCD978E656}" type="datetimeFigureOut">
              <a:rPr lang="uk-UA" smtClean="0"/>
              <a:t>09.10.2025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1085915-8DA1-44D9-8A52-08E4C8EDB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0231AA-E2B8-4E5E-8FA1-F271A26BD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6B3A4-3BFC-4292-8B05-00E773E8E3D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8542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586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29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752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63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52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86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90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13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7C03B8-0737-434D-9E72-450C357E5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9A2AB47-6EF7-4B00-B5AC-1FA97EEAC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EE83A5D-A779-447B-8063-2C8A9BB5A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A7890-8914-43D4-953B-E8DCD978E656}" type="datetimeFigureOut">
              <a:rPr lang="uk-UA" smtClean="0"/>
              <a:t>09.10.2025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D8B2A30-FC12-4DF9-818C-BCC0203B4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3BE18E4-4030-415E-8A9C-D470A4875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6B3A4-3BFC-4292-8B05-00E773E8E3D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04407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5034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375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65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8469B-3014-4CFB-90DE-9E196D97E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074FF0F-2B71-4042-B765-9E833DF6C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E873B70-F405-4131-900F-9EA2509F3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A7890-8914-43D4-953B-E8DCD978E656}" type="datetimeFigureOut">
              <a:rPr lang="uk-UA" smtClean="0"/>
              <a:t>09.10.2025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BC251DF-D8B7-4803-992D-ECF8AC01D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7B07F0E-2F9B-42F5-8B8C-F198C5901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6B3A4-3BFC-4292-8B05-00E773E8E3D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2510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06CA0E-758E-435B-A5AD-FA5694EC1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D6CF908-F2A0-43D7-A85A-6B48A2C0EE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D70201F-E88F-4922-9559-1494CCE5CE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F297871-EC29-46C2-BA37-A613921C7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A7890-8914-43D4-953B-E8DCD978E656}" type="datetimeFigureOut">
              <a:rPr lang="uk-UA" smtClean="0"/>
              <a:t>09.10.2025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E336A82-ACE0-4B64-BA80-FFFCE7F13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C0C6145-0C1D-469B-AC18-EF3D047F4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6B3A4-3BFC-4292-8B05-00E773E8E3D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4349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CBAE28-4681-486A-B3DE-CABFA8C7D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7B2E602-D179-4F9F-8953-91B56D009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0A6C549-E334-4F0B-8004-A45A30B162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9D0D645-9701-4ABB-B773-76D5403F10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A2D8F0B-06CE-4D42-8CAE-E607D1F85D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833D29B-18BF-4898-AA21-BF76AFA10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A7890-8914-43D4-953B-E8DCD978E656}" type="datetimeFigureOut">
              <a:rPr lang="uk-UA" smtClean="0"/>
              <a:t>09.10.2025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447D6A9E-D9C7-4525-8625-0596F6393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0C968E3-111F-4C28-96F9-8C2A9851E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6B3A4-3BFC-4292-8B05-00E773E8E3D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3248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9B31BD-B6A0-41EC-AF49-9FD65E636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06ABCB7-055F-45BC-A074-1147B6224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A7890-8914-43D4-953B-E8DCD978E656}" type="datetimeFigureOut">
              <a:rPr lang="uk-UA" smtClean="0"/>
              <a:t>09.10.2025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FCA1F295-F10B-4615-982A-EC4A84670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9918EA3-0FF3-449A-95F3-DF9B4EC38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6B3A4-3BFC-4292-8B05-00E773E8E3D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1373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1F5DF20-42B2-4917-9DA9-7443FAB8E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A7890-8914-43D4-953B-E8DCD978E656}" type="datetimeFigureOut">
              <a:rPr lang="uk-UA" smtClean="0"/>
              <a:t>09.10.2025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03A7C04-2306-4A30-B5EB-F5254E15C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94159C6B-7A98-4607-819D-435A88745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6B3A4-3BFC-4292-8B05-00E773E8E3D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3738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6E2966-961F-4BC9-9EC8-5F914C2B1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52B56C-0001-4296-94D0-EFFED6C1E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280DA09-2A9C-4E0D-805A-91C5CA9A3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A737C1-1545-4E30-8C8C-FEFCE03D7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A7890-8914-43D4-953B-E8DCD978E656}" type="datetimeFigureOut">
              <a:rPr lang="uk-UA" smtClean="0"/>
              <a:t>09.10.2025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46C4918-928F-423B-92BD-04BC8CDEF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40E71BE-7FEE-4253-A455-64B1FFE62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6B3A4-3BFC-4292-8B05-00E773E8E3D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3483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F1FC53-3C30-40AF-AD20-A113E37E0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FE09E27-6511-4010-B4D1-CF0A05F996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9A990F3-022E-469B-8F7D-EE6AE267B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81473C8-36ED-4D33-9B95-02DB52895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A7890-8914-43D4-953B-E8DCD978E656}" type="datetimeFigureOut">
              <a:rPr lang="uk-UA" smtClean="0"/>
              <a:t>09.10.2025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52C8494-04AB-45E9-ABD0-E320D1C20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A12A085-DC63-41A3-89C2-E4E05D3E5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6B3A4-3BFC-4292-8B05-00E773E8E3D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8859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DB28FDA-169A-429E-B5AB-89418C5F7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71CEE4C-28F2-4E3A-AF1B-7A29E1496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3971F25-A73C-4B73-A58A-D610D5E8E4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A7890-8914-43D4-953B-E8DCD978E656}" type="datetimeFigureOut">
              <a:rPr lang="uk-UA" smtClean="0"/>
              <a:t>09.10.2025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B6CD880-6A9F-4489-A750-B681A2BDBA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D42995B-012A-48DC-BD1B-A1A0DE86CE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6B3A4-3BFC-4292-8B05-00E773E8E3D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1330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BEBE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D5889-0F51-4A11-BD22-7C3FFB0F0384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4B80A-506B-47C0-BF92-BE1E19B7E093}" type="slidenum">
              <a:rPr lang="en-US" smtClean="0"/>
              <a:t>‹№›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52666" y="5699566"/>
            <a:ext cx="2046194" cy="27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2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naurok.com.ua/proektni-tehnologi-na-urokah-istori-ukra-ni-proekt-vebkvkst-skarbi-ukra-ni-443065.html" TargetMode="External"/><Relationship Id="rId2" Type="http://schemas.openxmlformats.org/officeDocument/2006/relationships/hyperlink" Target="https://naurok.com.ua/prezentaciya-tehnologiya-veb-kvest-62256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aurok.com.ua/istorichniy-veb-kvest---suchasniy-vid-proektno-diyalnosti-uchniv-126724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E8D6AFC-588D-4EFC-A1DC-A0D28872D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4840" y="121997"/>
            <a:ext cx="8187652" cy="2222618"/>
          </a:xfrm>
        </p:spPr>
        <p:txBody>
          <a:bodyPr>
            <a:normAutofit fontScale="90000"/>
          </a:bodyPr>
          <a:lstStyle/>
          <a:p>
            <a:pPr indent="450215" algn="r">
              <a:lnSpc>
                <a:spcPts val="2100"/>
              </a:lnSpc>
              <a:spcAft>
                <a:spcPts val="800"/>
              </a:spcAft>
            </a:pPr>
            <a:r>
              <a:rPr lang="uk-UA" sz="32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Хто стоїть на місці,  той відстає</a:t>
            </a:r>
            <a:br>
              <a:rPr lang="uk-UA" sz="24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Народна мудрість</a:t>
            </a:r>
            <a:br>
              <a:rPr lang="uk-UA" sz="2200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br>
              <a:rPr lang="uk-UA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                             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Будьте </a:t>
            </a:r>
            <a:r>
              <a:rPr lang="uk-UA" sz="24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caмi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шукачами, дослідниками.   </a:t>
            </a:r>
            <a:br>
              <a:rPr lang="uk-UA" sz="24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Не буде вогника у вас – вам ніколи не запалити його в інших</a:t>
            </a:r>
            <a:br>
              <a:rPr lang="uk-UA" sz="24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В.Сухомлинський</a:t>
            </a:r>
            <a:br>
              <a:rPr lang="uk-UA" sz="24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Місце для вмісту 7">
            <a:extLst>
              <a:ext uri="{FF2B5EF4-FFF2-40B4-BE49-F238E27FC236}">
                <a16:creationId xmlns:a16="http://schemas.microsoft.com/office/drawing/2014/main" id="{5A29D33D-F670-4331-834D-146C0D77A75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3" r="7860" b="22803"/>
          <a:stretch/>
        </p:blipFill>
        <p:spPr>
          <a:xfrm>
            <a:off x="942392" y="2429416"/>
            <a:ext cx="5520931" cy="3532845"/>
          </a:xfrm>
        </p:spPr>
      </p:pic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E05A863-990D-4A44-BBC4-6185B1A6CC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5200" y="2080727"/>
            <a:ext cx="4348065" cy="40962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sz="4000" b="1" dirty="0">
              <a:solidFill>
                <a:schemeClr val="accent5">
                  <a:lumMod val="75000"/>
                </a:schemeClr>
              </a:solidFill>
              <a:effectLst/>
              <a:latin typeface="Roboto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4000" b="1" dirty="0">
                <a:solidFill>
                  <a:srgbClr val="7030A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Технологія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WEB- </a:t>
            </a:r>
            <a:r>
              <a:rPr lang="uk-UA" sz="4000" b="1" dirty="0">
                <a:solidFill>
                  <a:srgbClr val="7030A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квестів як форма інтерактивного навчання</a:t>
            </a:r>
            <a:endParaRPr lang="uk-UA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192655-CAB0-4B4C-9143-12BC3A24B50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rgbClr val="5B9BD5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1488534" y="164104"/>
            <a:ext cx="1908213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1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3D2968-2954-47BE-B23C-C846EEF01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84493"/>
            <a:ext cx="10515600" cy="763879"/>
          </a:xfrm>
        </p:spPr>
        <p:txBody>
          <a:bodyPr>
            <a:normAutofit/>
          </a:bodyPr>
          <a:lstStyle/>
          <a:p>
            <a:r>
              <a:rPr lang="uk-UA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і функції вчителя</a:t>
            </a:r>
          </a:p>
        </p:txBody>
      </p:sp>
      <p:graphicFrame>
        <p:nvGraphicFramePr>
          <p:cNvPr id="5" name="Місце для вмісту 4">
            <a:extLst>
              <a:ext uri="{FF2B5EF4-FFF2-40B4-BE49-F238E27FC236}">
                <a16:creationId xmlns:a16="http://schemas.microsoft.com/office/drawing/2014/main" id="{66291133-B11A-444D-8A51-1D122694E6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7819887"/>
              </p:ext>
            </p:extLst>
          </p:nvPr>
        </p:nvGraphicFramePr>
        <p:xfrm>
          <a:off x="996822" y="848372"/>
          <a:ext cx="9808028" cy="5626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9839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5757378-6F1E-4B01-AF2B-B44A3170D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124"/>
            <a:ext cx="10515600" cy="859692"/>
          </a:xfrm>
        </p:spPr>
        <p:txBody>
          <a:bodyPr>
            <a:normAutofit fontScale="90000"/>
          </a:bodyPr>
          <a:lstStyle/>
          <a:p>
            <a:r>
              <a:rPr lang="uk-UA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 завдань для веб-квестів за Берні </a:t>
            </a:r>
            <a:r>
              <a:rPr lang="uk-UA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Доджем</a:t>
            </a:r>
            <a:endParaRPr lang="uk-UA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559939EA-5A9E-4570-BC0C-63577A7DF6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154" y="1133231"/>
            <a:ext cx="5941646" cy="511907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32500" lnSpcReduction="20000"/>
          </a:bodyPr>
          <a:lstStyle/>
          <a:p>
            <a:pPr marL="0" lvl="0" indent="0" algn="just">
              <a:lnSpc>
                <a:spcPts val="21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uk-UA" sz="56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sz="55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Переказ — </a:t>
            </a:r>
            <a:r>
              <a:rPr lang="uk-UA" sz="5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демонстрування розуміння теми на основі представлення матеріалів із різних джерел у новому форматі: створення презентації, плакату, розповіді.</a:t>
            </a:r>
            <a:endParaRPr lang="uk-UA" sz="5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ts val="21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uk-UA" sz="55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Планування і проектування </a:t>
            </a:r>
            <a:r>
              <a:rPr lang="uk-UA" sz="5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розробка плану або проєкту на основі</a:t>
            </a:r>
            <a:r>
              <a:rPr lang="uk-UA" sz="5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5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заданих умов.</a:t>
            </a:r>
            <a:endParaRPr lang="uk-UA" sz="5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2100"/>
              </a:lnSpc>
              <a:spcAft>
                <a:spcPts val="800"/>
              </a:spcAft>
              <a:buFont typeface="+mj-lt"/>
              <a:buAutoNum type="arabicPeriod" startAt="3"/>
              <a:tabLst>
                <a:tab pos="457200" algn="l"/>
              </a:tabLst>
            </a:pPr>
            <a:r>
              <a:rPr lang="uk-UA" sz="55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Самопізнання — </a:t>
            </a:r>
            <a:r>
              <a:rPr lang="uk-UA" sz="5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будь-які аспекти дослідження особи.</a:t>
            </a:r>
            <a:endParaRPr lang="uk-UA" sz="5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2100"/>
              </a:lnSpc>
              <a:spcAft>
                <a:spcPts val="800"/>
              </a:spcAft>
              <a:buFont typeface="+mj-lt"/>
              <a:buAutoNum type="arabicPeriod" startAt="3"/>
              <a:tabLst>
                <a:tab pos="457200" algn="l"/>
              </a:tabLst>
            </a:pPr>
            <a:r>
              <a:rPr lang="uk-UA" sz="55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Компіляція — </a:t>
            </a:r>
            <a:r>
              <a:rPr lang="uk-UA" sz="5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трансформація формату інформації, отриманої з різних джерел: створення книги кулінарних рецептів, віртуальної виставки, капсули часу, капсули культури тощо.</a:t>
            </a:r>
            <a:endParaRPr lang="uk-UA" sz="5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2100"/>
              </a:lnSpc>
              <a:spcAft>
                <a:spcPts val="800"/>
              </a:spcAft>
              <a:buFont typeface="+mj-lt"/>
              <a:buAutoNum type="arabicPeriod" startAt="3"/>
              <a:tabLst>
                <a:tab pos="457200" algn="l"/>
              </a:tabLst>
            </a:pPr>
            <a:r>
              <a:rPr lang="uk-UA" sz="55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Творче завдання </a:t>
            </a:r>
            <a:r>
              <a:rPr lang="uk-UA" sz="5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творча робота в певному жанрі — створення п’єси, вірша, пісні, відеоролика.</a:t>
            </a:r>
            <a:endParaRPr lang="uk-UA" sz="5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2100"/>
              </a:lnSpc>
              <a:spcAft>
                <a:spcPts val="800"/>
              </a:spcAft>
              <a:buFont typeface="+mj-lt"/>
              <a:buAutoNum type="arabicPeriod" startAt="3"/>
              <a:tabLst>
                <a:tab pos="457200" algn="l"/>
              </a:tabLst>
            </a:pPr>
            <a:r>
              <a:rPr lang="uk-UA" sz="55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Аналітичне завдання </a:t>
            </a:r>
            <a:r>
              <a:rPr lang="uk-UA" sz="55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пошук і систематизація інформації</a:t>
            </a:r>
            <a:r>
              <a:rPr lang="uk-UA" sz="55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5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B284497-42CD-462D-A922-FFCE75BA44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8954" y="1133231"/>
            <a:ext cx="5244122" cy="504373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lvl="0" indent="0" algn="just">
              <a:lnSpc>
                <a:spcPts val="2100"/>
              </a:lnSpc>
              <a:spcAft>
                <a:spcPts val="800"/>
              </a:spcAft>
              <a:buNone/>
              <a:tabLst>
                <a:tab pos="228600" algn="l"/>
              </a:tabLst>
            </a:pPr>
            <a:r>
              <a:rPr lang="uk-UA" sz="16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Детектив, головоломка, таємнича історія </a:t>
            </a:r>
            <a:r>
              <a:rPr lang="uk-UA" sz="1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висновки на базі суперечливих фактів.</a:t>
            </a:r>
            <a:endParaRPr lang="uk-UA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ts val="2100"/>
              </a:lnSpc>
              <a:spcAft>
                <a:spcPts val="800"/>
              </a:spcAft>
              <a:buNone/>
              <a:tabLst>
                <a:tab pos="228600" algn="l"/>
              </a:tabLst>
            </a:pPr>
            <a:r>
              <a:rPr lang="uk-UA" sz="16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Досягнення консенсусу </a:t>
            </a:r>
            <a:r>
              <a:rPr lang="uk-UA" sz="1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визначення рішення з гострої проблеми.</a:t>
            </a:r>
            <a:endParaRPr lang="uk-UA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ts val="2100"/>
              </a:lnSpc>
              <a:spcAft>
                <a:spcPts val="800"/>
              </a:spcAft>
              <a:buNone/>
              <a:tabLst>
                <a:tab pos="228600" algn="l"/>
              </a:tabLst>
            </a:pPr>
            <a:r>
              <a:rPr lang="uk-UA" sz="16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Оцінка </a:t>
            </a:r>
            <a:r>
              <a:rPr lang="uk-UA" sz="1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обґрунтування певної точки зору.</a:t>
            </a:r>
            <a:endParaRPr lang="uk-UA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ts val="2100"/>
              </a:lnSpc>
              <a:spcAft>
                <a:spcPts val="800"/>
              </a:spcAft>
              <a:buNone/>
              <a:tabLst>
                <a:tab pos="228600" algn="l"/>
              </a:tabLst>
            </a:pPr>
            <a:r>
              <a:rPr lang="uk-UA" sz="16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uk-UA" sz="16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Журналістське розслідування </a:t>
            </a:r>
            <a:r>
              <a:rPr lang="uk-UA" sz="1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об’єктивний виклад інформації (розділення думок і фактів).</a:t>
            </a:r>
            <a:endParaRPr lang="uk-UA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ts val="2100"/>
              </a:lnSpc>
              <a:spcAft>
                <a:spcPts val="800"/>
              </a:spcAft>
              <a:buNone/>
              <a:tabLst>
                <a:tab pos="228600" algn="l"/>
              </a:tabLst>
            </a:pPr>
            <a:r>
              <a:rPr lang="uk-UA" sz="16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 Переконання — </a:t>
            </a:r>
            <a:r>
              <a:rPr lang="uk-UA" sz="1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залучення на свій бік опонентів або нейтрально налаштованих осіб.</a:t>
            </a:r>
            <a:endParaRPr lang="uk-UA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6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  <a:r>
              <a:rPr lang="uk-UA" sz="16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Наукові дослідження </a:t>
            </a:r>
            <a:r>
              <a:rPr lang="uk-UA" sz="1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вивчення різних явищ, </a:t>
            </a:r>
            <a:r>
              <a:rPr lang="uk-UA" sz="1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відкриттів</a:t>
            </a:r>
            <a:r>
              <a:rPr lang="uk-UA" sz="1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фактів на основі унікальних онлайн-джерел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972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9924BEB-5919-4B62-A660-5946A4404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uk-UA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Історичний Веб-квест-</a:t>
            </a:r>
            <a:r>
              <a:rPr kumimoji="0" lang="uk-UA" sz="3600" b="1" i="0" u="none" strike="noStrike" kern="18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сучасний вид </a:t>
            </a:r>
            <a:r>
              <a:rPr kumimoji="0" lang="uk-UA" sz="3600" b="1" i="0" u="none" strike="noStrike" kern="18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проєктної</a:t>
            </a:r>
            <a:r>
              <a:rPr kumimoji="0" lang="uk-UA" sz="3600" b="1" i="0" u="none" strike="noStrike" kern="18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діяльності учнів</a:t>
            </a:r>
            <a:endParaRPr lang="uk-UA" b="1" dirty="0">
              <a:solidFill>
                <a:srgbClr val="7030A0"/>
              </a:solidFill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C772FFD7-0837-4A74-A990-DFECB98119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3508200"/>
              </p:ext>
            </p:extLst>
          </p:nvPr>
        </p:nvGraphicFramePr>
        <p:xfrm>
          <a:off x="643811" y="1800808"/>
          <a:ext cx="11094099" cy="4777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7289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25074FA-723C-47C6-96BF-16E7CBF13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50" y="326571"/>
            <a:ext cx="9311951" cy="642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262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E4396D-AD57-4EB5-8E20-CF47A8024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Використані джерела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F4478DA-F46F-4261-B07F-CF9855C9B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https://naurok.com.ua/prezentaciya-tehnologiya-veb-kvest-62256.html</a:t>
            </a:r>
            <a:endParaRPr lang="uk-UA" dirty="0"/>
          </a:p>
          <a:p>
            <a:r>
              <a:rPr lang="en-US" dirty="0">
                <a:hlinkClick r:id="rId3"/>
              </a:rPr>
              <a:t>https://naurok.com.ua/proektni-tehnologi-na-urokah-istori-ukra-ni-proekt-vebkvkst-skarbi-ukra-ni-443065.html</a:t>
            </a:r>
            <a:endParaRPr lang="uk-UA" dirty="0"/>
          </a:p>
          <a:p>
            <a:r>
              <a:rPr lang="en-US" dirty="0">
                <a:hlinkClick r:id="rId4"/>
              </a:rPr>
              <a:t>https://naurok.com.ua/istorichniy-veb-kvest---suchasniy-vid-proektno-diyalnosti-uchniv-126724.html</a:t>
            </a:r>
            <a:endParaRPr lang="uk-UA" dirty="0"/>
          </a:p>
          <a:p>
            <a:endParaRPr lang="uk-UA" dirty="0"/>
          </a:p>
          <a:p>
            <a:pPr marL="0" indent="0">
              <a:buNone/>
            </a:pPr>
            <a:r>
              <a:rPr lang="uk-UA" b="1" dirty="0">
                <a:solidFill>
                  <a:srgbClr val="00B050"/>
                </a:solidFill>
              </a:rPr>
              <a:t>                                   Дякую за увагу!</a:t>
            </a:r>
          </a:p>
          <a:p>
            <a:pPr marL="0" indent="0">
              <a:buNone/>
            </a:pPr>
            <a:r>
              <a:rPr lang="uk-UA" b="1" dirty="0">
                <a:solidFill>
                  <a:srgbClr val="00B050"/>
                </a:solidFill>
              </a:rPr>
              <a:t>                                                                    Консультант Клавдія </a:t>
            </a:r>
            <a:r>
              <a:rPr lang="uk-UA" b="1" dirty="0" err="1">
                <a:solidFill>
                  <a:srgbClr val="00B050"/>
                </a:solidFill>
              </a:rPr>
              <a:t>Маліцька</a:t>
            </a:r>
            <a:endParaRPr lang="uk-UA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925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89"/>
          <p:cNvGrpSpPr/>
          <p:nvPr/>
        </p:nvGrpSpPr>
        <p:grpSpPr>
          <a:xfrm>
            <a:off x="1532340" y="1005154"/>
            <a:ext cx="3975297" cy="4988233"/>
            <a:chOff x="1249092" y="1220655"/>
            <a:chExt cx="2827683" cy="3548678"/>
          </a:xfrm>
        </p:grpSpPr>
        <p:sp>
          <p:nvSpPr>
            <p:cNvPr id="5" name="圆角矩形 13"/>
            <p:cNvSpPr/>
            <p:nvPr/>
          </p:nvSpPr>
          <p:spPr>
            <a:xfrm>
              <a:off x="1249092" y="1276910"/>
              <a:ext cx="2827683" cy="3492423"/>
            </a:xfrm>
            <a:prstGeom prst="roundRect">
              <a:avLst>
                <a:gd name="adj" fmla="val 4670"/>
              </a:avLst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2700000" scaled="1"/>
              <a:tileRect/>
            </a:gradFill>
            <a:ln w="222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397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6" name="圆角矩形 14"/>
            <p:cNvSpPr/>
            <p:nvPr/>
          </p:nvSpPr>
          <p:spPr>
            <a:xfrm>
              <a:off x="1413534" y="1404609"/>
              <a:ext cx="2498799" cy="3118235"/>
            </a:xfrm>
            <a:prstGeom prst="roundRect">
              <a:avLst>
                <a:gd name="adj" fmla="val 0"/>
              </a:avLst>
            </a:prstGeom>
            <a:gradFill>
              <a:gsLst>
                <a:gs pos="52000">
                  <a:srgbClr val="F4F4F4"/>
                </a:gs>
                <a:gs pos="0">
                  <a:schemeClr val="bg1"/>
                </a:gs>
                <a:gs pos="100000">
                  <a:srgbClr val="E2E2E2"/>
                </a:gs>
              </a:gsLst>
              <a:lin ang="0" scaled="0"/>
            </a:gradFill>
            <a:ln w="25400">
              <a:noFill/>
            </a:ln>
            <a:effectLst>
              <a:outerShdw blurRad="177800" dist="889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grpSp>
          <p:nvGrpSpPr>
            <p:cNvPr id="7" name="组合 15"/>
            <p:cNvGrpSpPr/>
            <p:nvPr/>
          </p:nvGrpSpPr>
          <p:grpSpPr>
            <a:xfrm>
              <a:off x="1474375" y="1466277"/>
              <a:ext cx="2377116" cy="160026"/>
              <a:chOff x="2149634" y="1165384"/>
              <a:chExt cx="3485832" cy="234632"/>
            </a:xfrm>
          </p:grpSpPr>
          <p:grpSp>
            <p:nvGrpSpPr>
              <p:cNvPr id="38" name="组合 16"/>
              <p:cNvGrpSpPr/>
              <p:nvPr/>
            </p:nvGrpSpPr>
            <p:grpSpPr>
              <a:xfrm>
                <a:off x="2149634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6" name="椭圆 44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7" name="椭圆 45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39" name="组合 17"/>
              <p:cNvGrpSpPr/>
              <p:nvPr/>
            </p:nvGrpSpPr>
            <p:grpSpPr>
              <a:xfrm>
                <a:off x="2510879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4" name="椭圆 42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5" name="椭圆 43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0" name="组合 18"/>
              <p:cNvGrpSpPr/>
              <p:nvPr/>
            </p:nvGrpSpPr>
            <p:grpSpPr>
              <a:xfrm>
                <a:off x="2872123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2" name="椭圆 40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3" name="椭圆 41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1" name="组合 19"/>
              <p:cNvGrpSpPr/>
              <p:nvPr/>
            </p:nvGrpSpPr>
            <p:grpSpPr>
              <a:xfrm>
                <a:off x="3233367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0" name="椭圆 38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1" name="椭圆 39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2" name="组合 20"/>
              <p:cNvGrpSpPr/>
              <p:nvPr/>
            </p:nvGrpSpPr>
            <p:grpSpPr>
              <a:xfrm>
                <a:off x="3594612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58" name="椭圆 36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9" name="椭圆 37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3" name="组合 21"/>
              <p:cNvGrpSpPr/>
              <p:nvPr/>
            </p:nvGrpSpPr>
            <p:grpSpPr>
              <a:xfrm>
                <a:off x="3955856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56" name="椭圆 34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7" name="椭圆 35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4" name="组合 22"/>
              <p:cNvGrpSpPr/>
              <p:nvPr/>
            </p:nvGrpSpPr>
            <p:grpSpPr>
              <a:xfrm>
                <a:off x="4317101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54" name="椭圆 32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5" name="椭圆 33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5" name="组合 23"/>
              <p:cNvGrpSpPr/>
              <p:nvPr/>
            </p:nvGrpSpPr>
            <p:grpSpPr>
              <a:xfrm>
                <a:off x="4678345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52" name="椭圆 30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3" name="椭圆 31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6" name="组合 24"/>
              <p:cNvGrpSpPr/>
              <p:nvPr/>
            </p:nvGrpSpPr>
            <p:grpSpPr>
              <a:xfrm>
                <a:off x="5039590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50" name="椭圆 28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1" name="椭圆 29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7" name="组合 25"/>
              <p:cNvGrpSpPr/>
              <p:nvPr/>
            </p:nvGrpSpPr>
            <p:grpSpPr>
              <a:xfrm>
                <a:off x="5400834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48" name="椭圆 26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9" name="椭圆 27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8" name="组合 46"/>
            <p:cNvGrpSpPr/>
            <p:nvPr/>
          </p:nvGrpSpPr>
          <p:grpSpPr>
            <a:xfrm>
              <a:off x="1515603" y="1220655"/>
              <a:ext cx="64560" cy="330785"/>
              <a:chOff x="2244442" y="772895"/>
              <a:chExt cx="94671" cy="485002"/>
            </a:xfrm>
          </p:grpSpPr>
          <p:sp>
            <p:nvSpPr>
              <p:cNvPr id="36" name="圆角矩形 47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37" name="圆角矩形 48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" name="组合 49"/>
            <p:cNvGrpSpPr/>
            <p:nvPr/>
          </p:nvGrpSpPr>
          <p:grpSpPr>
            <a:xfrm>
              <a:off x="1762911" y="1220655"/>
              <a:ext cx="64560" cy="330785"/>
              <a:chOff x="2244442" y="772895"/>
              <a:chExt cx="94671" cy="485002"/>
            </a:xfrm>
          </p:grpSpPr>
          <p:sp>
            <p:nvSpPr>
              <p:cNvPr id="34" name="圆角矩形 50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35" name="圆角矩形 51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" name="组合 52"/>
            <p:cNvGrpSpPr/>
            <p:nvPr/>
          </p:nvGrpSpPr>
          <p:grpSpPr>
            <a:xfrm>
              <a:off x="2010219" y="1220655"/>
              <a:ext cx="64560" cy="330785"/>
              <a:chOff x="2244442" y="772895"/>
              <a:chExt cx="94671" cy="485002"/>
            </a:xfrm>
          </p:grpSpPr>
          <p:sp>
            <p:nvSpPr>
              <p:cNvPr id="32" name="圆角矩形 53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33" name="圆角矩形 54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1" name="组合 55"/>
            <p:cNvGrpSpPr/>
            <p:nvPr/>
          </p:nvGrpSpPr>
          <p:grpSpPr>
            <a:xfrm>
              <a:off x="2257526" y="1220655"/>
              <a:ext cx="64560" cy="330785"/>
              <a:chOff x="2244442" y="772895"/>
              <a:chExt cx="94671" cy="485002"/>
            </a:xfrm>
          </p:grpSpPr>
          <p:sp>
            <p:nvSpPr>
              <p:cNvPr id="30" name="圆角矩形 56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31" name="圆角矩形 57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2" name="组合 58"/>
            <p:cNvGrpSpPr/>
            <p:nvPr/>
          </p:nvGrpSpPr>
          <p:grpSpPr>
            <a:xfrm>
              <a:off x="2504835" y="1220655"/>
              <a:ext cx="64560" cy="330785"/>
              <a:chOff x="2244442" y="772895"/>
              <a:chExt cx="94671" cy="485002"/>
            </a:xfrm>
          </p:grpSpPr>
          <p:sp>
            <p:nvSpPr>
              <p:cNvPr id="28" name="圆角矩形 59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29" name="圆角矩形 60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" name="组合 61"/>
            <p:cNvGrpSpPr/>
            <p:nvPr/>
          </p:nvGrpSpPr>
          <p:grpSpPr>
            <a:xfrm>
              <a:off x="2752143" y="1220655"/>
              <a:ext cx="64560" cy="330785"/>
              <a:chOff x="2244442" y="772895"/>
              <a:chExt cx="94671" cy="485002"/>
            </a:xfrm>
          </p:grpSpPr>
          <p:sp>
            <p:nvSpPr>
              <p:cNvPr id="26" name="圆角矩形 62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27" name="圆角矩形 63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组合 64"/>
            <p:cNvGrpSpPr/>
            <p:nvPr/>
          </p:nvGrpSpPr>
          <p:grpSpPr>
            <a:xfrm>
              <a:off x="2999451" y="1220655"/>
              <a:ext cx="64560" cy="330785"/>
              <a:chOff x="2244442" y="772895"/>
              <a:chExt cx="94671" cy="485002"/>
            </a:xfrm>
          </p:grpSpPr>
          <p:sp>
            <p:nvSpPr>
              <p:cNvPr id="24" name="圆角矩形 65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25" name="圆角矩形 66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" name="组合 67"/>
            <p:cNvGrpSpPr/>
            <p:nvPr/>
          </p:nvGrpSpPr>
          <p:grpSpPr>
            <a:xfrm>
              <a:off x="3246759" y="1220655"/>
              <a:ext cx="64560" cy="330785"/>
              <a:chOff x="2244442" y="772895"/>
              <a:chExt cx="94671" cy="485002"/>
            </a:xfrm>
          </p:grpSpPr>
          <p:sp>
            <p:nvSpPr>
              <p:cNvPr id="22" name="圆角矩形 68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23" name="圆角矩形 69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6" name="组合 70"/>
            <p:cNvGrpSpPr/>
            <p:nvPr/>
          </p:nvGrpSpPr>
          <p:grpSpPr>
            <a:xfrm>
              <a:off x="3494067" y="1220655"/>
              <a:ext cx="64560" cy="330785"/>
              <a:chOff x="2244442" y="772895"/>
              <a:chExt cx="94671" cy="485002"/>
            </a:xfrm>
          </p:grpSpPr>
          <p:sp>
            <p:nvSpPr>
              <p:cNvPr id="20" name="圆角矩形 71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21" name="圆角矩形 72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" name="组合 73"/>
            <p:cNvGrpSpPr/>
            <p:nvPr/>
          </p:nvGrpSpPr>
          <p:grpSpPr>
            <a:xfrm>
              <a:off x="3741375" y="1220655"/>
              <a:ext cx="64560" cy="330785"/>
              <a:chOff x="2244442" y="772895"/>
              <a:chExt cx="94671" cy="485002"/>
            </a:xfrm>
          </p:grpSpPr>
          <p:sp>
            <p:nvSpPr>
              <p:cNvPr id="18" name="圆角矩形 74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19" name="圆角矩形 75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8" name="组合 91"/>
          <p:cNvGrpSpPr/>
          <p:nvPr/>
        </p:nvGrpSpPr>
        <p:grpSpPr>
          <a:xfrm>
            <a:off x="5266638" y="934717"/>
            <a:ext cx="6224636" cy="4839054"/>
            <a:chOff x="3905351" y="1209984"/>
            <a:chExt cx="3705330" cy="3442551"/>
          </a:xfrm>
        </p:grpSpPr>
        <p:grpSp>
          <p:nvGrpSpPr>
            <p:cNvPr id="69" name="组合 1"/>
            <p:cNvGrpSpPr/>
            <p:nvPr/>
          </p:nvGrpSpPr>
          <p:grpSpPr>
            <a:xfrm>
              <a:off x="5449570" y="1230946"/>
              <a:ext cx="645608" cy="1230922"/>
              <a:chOff x="5537459" y="941354"/>
              <a:chExt cx="946727" cy="1804795"/>
            </a:xfrm>
            <a:scene3d>
              <a:camera prst="orthographicFront">
                <a:rot lat="20967539" lon="19191102" rev="113251"/>
              </a:camera>
              <a:lightRig rig="threePt" dir="t"/>
            </a:scene3d>
          </p:grpSpPr>
          <p:sp>
            <p:nvSpPr>
              <p:cNvPr id="90" name="圆角矩形 2"/>
              <p:cNvSpPr/>
              <p:nvPr/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solidFill>
                <a:srgbClr val="E049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1" name="圆角矩形 3"/>
              <p:cNvSpPr/>
              <p:nvPr/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0" name="组合 4"/>
            <p:cNvGrpSpPr/>
            <p:nvPr/>
          </p:nvGrpSpPr>
          <p:grpSpPr>
            <a:xfrm>
              <a:off x="6683746" y="1216654"/>
              <a:ext cx="645608" cy="1230922"/>
              <a:chOff x="5537459" y="941354"/>
              <a:chExt cx="946727" cy="1804795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88" name="圆角矩形 5"/>
              <p:cNvSpPr/>
              <p:nvPr/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solidFill>
                <a:srgbClr val="F491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89" name="圆角矩形 6"/>
              <p:cNvSpPr/>
              <p:nvPr/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1" name="组合 7"/>
            <p:cNvGrpSpPr/>
            <p:nvPr/>
          </p:nvGrpSpPr>
          <p:grpSpPr>
            <a:xfrm>
              <a:off x="4218758" y="1209984"/>
              <a:ext cx="645608" cy="1230922"/>
              <a:chOff x="5537459" y="941354"/>
              <a:chExt cx="946727" cy="1804795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86" name="圆角矩形 8"/>
              <p:cNvSpPr/>
              <p:nvPr/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gradFill>
                <a:gsLst>
                  <a:gs pos="45000">
                    <a:srgbClr val="01A9BB"/>
                  </a:gs>
                  <a:gs pos="100000">
                    <a:srgbClr val="01C1D5"/>
                  </a:gs>
                  <a:gs pos="0">
                    <a:srgbClr val="01808D"/>
                  </a:gs>
                </a:gsLst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87" name="圆角矩形 9"/>
              <p:cNvSpPr/>
              <p:nvPr/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2" name="组合 90"/>
            <p:cNvGrpSpPr/>
            <p:nvPr/>
          </p:nvGrpSpPr>
          <p:grpSpPr>
            <a:xfrm>
              <a:off x="3905351" y="1236501"/>
              <a:ext cx="3705330" cy="3416034"/>
              <a:chOff x="3905351" y="1236501"/>
              <a:chExt cx="3705330" cy="3416034"/>
            </a:xfrm>
          </p:grpSpPr>
          <p:grpSp>
            <p:nvGrpSpPr>
              <p:cNvPr id="73" name="组合 76"/>
              <p:cNvGrpSpPr/>
              <p:nvPr/>
            </p:nvGrpSpPr>
            <p:grpSpPr>
              <a:xfrm>
                <a:off x="3905351" y="1271782"/>
                <a:ext cx="3705330" cy="3380753"/>
                <a:chOff x="6199676" y="1161244"/>
                <a:chExt cx="5433540" cy="4551342"/>
              </a:xfrm>
            </p:grpSpPr>
            <p:sp>
              <p:nvSpPr>
                <p:cNvPr id="83" name="梯形 77"/>
                <p:cNvSpPr/>
                <p:nvPr/>
              </p:nvSpPr>
              <p:spPr>
                <a:xfrm rot="16200000">
                  <a:off x="4829748" y="2531173"/>
                  <a:ext cx="4551341" cy="1811485"/>
                </a:xfrm>
                <a:prstGeom prst="trapezoid">
                  <a:avLst>
                    <a:gd name="adj" fmla="val 9948"/>
                  </a:avLst>
                </a:prstGeom>
                <a:solidFill>
                  <a:srgbClr val="FDFDF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84" name="梯形 78"/>
                <p:cNvSpPr/>
                <p:nvPr/>
              </p:nvSpPr>
              <p:spPr>
                <a:xfrm rot="5400000" flipH="1">
                  <a:off x="6640318" y="2531172"/>
                  <a:ext cx="4551341" cy="1811485"/>
                </a:xfrm>
                <a:prstGeom prst="trapezoid">
                  <a:avLst>
                    <a:gd name="adj" fmla="val 11105"/>
                  </a:avLst>
                </a:prstGeom>
                <a:solidFill>
                  <a:srgbClr val="E8E8E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85" name="梯形 79"/>
                <p:cNvSpPr/>
                <p:nvPr/>
              </p:nvSpPr>
              <p:spPr>
                <a:xfrm rot="16200000">
                  <a:off x="8451803" y="2531172"/>
                  <a:ext cx="4551341" cy="1811485"/>
                </a:xfrm>
                <a:prstGeom prst="trapezoid">
                  <a:avLst>
                    <a:gd name="adj" fmla="val 11105"/>
                  </a:avLst>
                </a:prstGeom>
                <a:solidFill>
                  <a:srgbClr val="FDFDF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74" name="组合 80"/>
              <p:cNvGrpSpPr/>
              <p:nvPr/>
            </p:nvGrpSpPr>
            <p:grpSpPr>
              <a:xfrm>
                <a:off x="4326163" y="1236501"/>
                <a:ext cx="426562" cy="747947"/>
                <a:chOff x="5695240" y="977137"/>
                <a:chExt cx="625516" cy="1096651"/>
              </a:xfrm>
              <a:scene3d>
                <a:camera prst="orthographicFront">
                  <a:rot lat="600000" lon="20399993" rev="0"/>
                </a:camera>
                <a:lightRig rig="threePt" dir="t"/>
              </a:scene3d>
            </p:grpSpPr>
            <p:sp>
              <p:nvSpPr>
                <p:cNvPr id="81" name="任意多边形 81"/>
                <p:cNvSpPr>
                  <a:spLocks/>
                </p:cNvSpPr>
                <p:nvPr/>
              </p:nvSpPr>
              <p:spPr bwMode="auto">
                <a:xfrm rot="5400000">
                  <a:off x="5533884" y="1302921"/>
                  <a:ext cx="923924" cy="527529"/>
                </a:xfrm>
                <a:custGeom>
                  <a:avLst/>
                  <a:gdLst>
                    <a:gd name="connsiteX0" fmla="*/ 0 w 1232570"/>
                    <a:gd name="connsiteY0" fmla="*/ 0 h 1080876"/>
                    <a:gd name="connsiteX1" fmla="*/ 13985 w 1232570"/>
                    <a:gd name="connsiteY1" fmla="*/ 0 h 1080876"/>
                    <a:gd name="connsiteX2" fmla="*/ 90502 w 1232570"/>
                    <a:gd name="connsiteY2" fmla="*/ 0 h 1080876"/>
                    <a:gd name="connsiteX3" fmla="*/ 150524 w 1232570"/>
                    <a:gd name="connsiteY3" fmla="*/ 0 h 1080876"/>
                    <a:gd name="connsiteX4" fmla="*/ 156832 w 1232570"/>
                    <a:gd name="connsiteY4" fmla="*/ 0 h 1080876"/>
                    <a:gd name="connsiteX5" fmla="*/ 213704 w 1232570"/>
                    <a:gd name="connsiteY5" fmla="*/ 0 h 1080876"/>
                    <a:gd name="connsiteX6" fmla="*/ 237954 w 1232570"/>
                    <a:gd name="connsiteY6" fmla="*/ 0 h 1080876"/>
                    <a:gd name="connsiteX7" fmla="*/ 261845 w 1232570"/>
                    <a:gd name="connsiteY7" fmla="*/ 0 h 1080876"/>
                    <a:gd name="connsiteX8" fmla="*/ 301983 w 1232570"/>
                    <a:gd name="connsiteY8" fmla="*/ 0 h 1080876"/>
                    <a:gd name="connsiteX9" fmla="*/ 314471 w 1232570"/>
                    <a:gd name="connsiteY9" fmla="*/ 0 h 1080876"/>
                    <a:gd name="connsiteX10" fmla="*/ 361158 w 1232570"/>
                    <a:gd name="connsiteY10" fmla="*/ 0 h 1080876"/>
                    <a:gd name="connsiteX11" fmla="*/ 378443 w 1232570"/>
                    <a:gd name="connsiteY11" fmla="*/ 0 h 1080876"/>
                    <a:gd name="connsiteX12" fmla="*/ 380801 w 1232570"/>
                    <a:gd name="connsiteY12" fmla="*/ 0 h 1080876"/>
                    <a:gd name="connsiteX13" fmla="*/ 397052 w 1232570"/>
                    <a:gd name="connsiteY13" fmla="*/ 0 h 1080876"/>
                    <a:gd name="connsiteX14" fmla="*/ 423245 w 1232570"/>
                    <a:gd name="connsiteY14" fmla="*/ 0 h 1080876"/>
                    <a:gd name="connsiteX15" fmla="*/ 437673 w 1232570"/>
                    <a:gd name="connsiteY15" fmla="*/ 0 h 1080876"/>
                    <a:gd name="connsiteX16" fmla="*/ 465873 w 1232570"/>
                    <a:gd name="connsiteY16" fmla="*/ 0 h 1080876"/>
                    <a:gd name="connsiteX17" fmla="*/ 506837 w 1232570"/>
                    <a:gd name="connsiteY17" fmla="*/ 0 h 1080876"/>
                    <a:gd name="connsiteX18" fmla="*/ 542389 w 1232570"/>
                    <a:gd name="connsiteY18" fmla="*/ 0 h 1080876"/>
                    <a:gd name="connsiteX19" fmla="*/ 558813 w 1232570"/>
                    <a:gd name="connsiteY19" fmla="*/ 0 h 1080876"/>
                    <a:gd name="connsiteX20" fmla="*/ 596056 w 1232570"/>
                    <a:gd name="connsiteY20" fmla="*/ 0 h 1080876"/>
                    <a:gd name="connsiteX21" fmla="*/ 608720 w 1232570"/>
                    <a:gd name="connsiteY21" fmla="*/ 0 h 1080876"/>
                    <a:gd name="connsiteX22" fmla="*/ 621020 w 1232570"/>
                    <a:gd name="connsiteY22" fmla="*/ 0 h 1080876"/>
                    <a:gd name="connsiteX23" fmla="*/ 647214 w 1232570"/>
                    <a:gd name="connsiteY23" fmla="*/ 0 h 1080876"/>
                    <a:gd name="connsiteX24" fmla="*/ 665591 w 1232570"/>
                    <a:gd name="connsiteY24" fmla="*/ 0 h 1080876"/>
                    <a:gd name="connsiteX25" fmla="*/ 875132 w 1232570"/>
                    <a:gd name="connsiteY25" fmla="*/ 0 h 1080876"/>
                    <a:gd name="connsiteX26" fmla="*/ 970922 w 1232570"/>
                    <a:gd name="connsiteY26" fmla="*/ 55020 h 1080876"/>
                    <a:gd name="connsiteX27" fmla="*/ 1219266 w 1232570"/>
                    <a:gd name="connsiteY27" fmla="*/ 485418 h 1080876"/>
                    <a:gd name="connsiteX28" fmla="*/ 1219266 w 1232570"/>
                    <a:gd name="connsiteY28" fmla="*/ 595458 h 1080876"/>
                    <a:gd name="connsiteX29" fmla="*/ 970922 w 1232570"/>
                    <a:gd name="connsiteY29" fmla="*/ 1025856 h 1080876"/>
                    <a:gd name="connsiteX30" fmla="*/ 875132 w 1232570"/>
                    <a:gd name="connsiteY30" fmla="*/ 1080876 h 1080876"/>
                    <a:gd name="connsiteX31" fmla="*/ 647214 w 1232570"/>
                    <a:gd name="connsiteY31" fmla="*/ 1080876 h 1080876"/>
                    <a:gd name="connsiteX32" fmla="*/ 423245 w 1232570"/>
                    <a:gd name="connsiteY32" fmla="*/ 1080876 h 1080876"/>
                    <a:gd name="connsiteX33" fmla="*/ 378443 w 1232570"/>
                    <a:gd name="connsiteY33" fmla="*/ 1080876 h 1080876"/>
                    <a:gd name="connsiteX34" fmla="*/ 150524 w 1232570"/>
                    <a:gd name="connsiteY34" fmla="*/ 1080876 h 1080876"/>
                    <a:gd name="connsiteX35" fmla="*/ 0 w 1232570"/>
                    <a:gd name="connsiteY35" fmla="*/ 1080876 h 1080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232570" h="1080876">
                      <a:moveTo>
                        <a:pt x="0" y="0"/>
                      </a:moveTo>
                      <a:lnTo>
                        <a:pt x="13985" y="0"/>
                      </a:lnTo>
                      <a:cubicBezTo>
                        <a:pt x="41269" y="0"/>
                        <a:pt x="66735" y="0"/>
                        <a:pt x="90502" y="0"/>
                      </a:cubicBezTo>
                      <a:lnTo>
                        <a:pt x="150524" y="0"/>
                      </a:lnTo>
                      <a:lnTo>
                        <a:pt x="156832" y="0"/>
                      </a:lnTo>
                      <a:cubicBezTo>
                        <a:pt x="177325" y="0"/>
                        <a:pt x="196242" y="0"/>
                        <a:pt x="213704" y="0"/>
                      </a:cubicBezTo>
                      <a:lnTo>
                        <a:pt x="237954" y="0"/>
                      </a:lnTo>
                      <a:lnTo>
                        <a:pt x="261845" y="0"/>
                      </a:lnTo>
                      <a:cubicBezTo>
                        <a:pt x="276518" y="0"/>
                        <a:pt x="289856" y="0"/>
                        <a:pt x="301983" y="0"/>
                      </a:cubicBezTo>
                      <a:lnTo>
                        <a:pt x="314471" y="0"/>
                      </a:lnTo>
                      <a:lnTo>
                        <a:pt x="361158" y="0"/>
                      </a:lnTo>
                      <a:lnTo>
                        <a:pt x="378443" y="0"/>
                      </a:lnTo>
                      <a:lnTo>
                        <a:pt x="380801" y="0"/>
                      </a:lnTo>
                      <a:lnTo>
                        <a:pt x="397052" y="0"/>
                      </a:lnTo>
                      <a:cubicBezTo>
                        <a:pt x="423245" y="0"/>
                        <a:pt x="423245" y="0"/>
                        <a:pt x="423245" y="0"/>
                      </a:cubicBezTo>
                      <a:lnTo>
                        <a:pt x="437673" y="0"/>
                      </a:lnTo>
                      <a:lnTo>
                        <a:pt x="465873" y="0"/>
                      </a:lnTo>
                      <a:lnTo>
                        <a:pt x="506837" y="0"/>
                      </a:lnTo>
                      <a:lnTo>
                        <a:pt x="542389" y="0"/>
                      </a:lnTo>
                      <a:lnTo>
                        <a:pt x="558813" y="0"/>
                      </a:lnTo>
                      <a:cubicBezTo>
                        <a:pt x="573547" y="0"/>
                        <a:pt x="585824" y="0"/>
                        <a:pt x="596056" y="0"/>
                      </a:cubicBezTo>
                      <a:lnTo>
                        <a:pt x="608720" y="0"/>
                      </a:lnTo>
                      <a:lnTo>
                        <a:pt x="621020" y="0"/>
                      </a:lnTo>
                      <a:cubicBezTo>
                        <a:pt x="647214" y="0"/>
                        <a:pt x="647214" y="0"/>
                        <a:pt x="647214" y="0"/>
                      </a:cubicBezTo>
                      <a:lnTo>
                        <a:pt x="665591" y="0"/>
                      </a:lnTo>
                      <a:cubicBezTo>
                        <a:pt x="875132" y="0"/>
                        <a:pt x="875132" y="0"/>
                        <a:pt x="875132" y="0"/>
                      </a:cubicBezTo>
                      <a:cubicBezTo>
                        <a:pt x="910609" y="0"/>
                        <a:pt x="953183" y="24848"/>
                        <a:pt x="970922" y="55020"/>
                      </a:cubicBezTo>
                      <a:cubicBezTo>
                        <a:pt x="1219266" y="485418"/>
                        <a:pt x="1219266" y="485418"/>
                        <a:pt x="1219266" y="485418"/>
                      </a:cubicBezTo>
                      <a:cubicBezTo>
                        <a:pt x="1237005" y="515590"/>
                        <a:pt x="1237005" y="565286"/>
                        <a:pt x="1219266" y="595458"/>
                      </a:cubicBezTo>
                      <a:cubicBezTo>
                        <a:pt x="970922" y="1025856"/>
                        <a:pt x="970922" y="1025856"/>
                        <a:pt x="970922" y="1025856"/>
                      </a:cubicBezTo>
                      <a:cubicBezTo>
                        <a:pt x="953183" y="1056029"/>
                        <a:pt x="910609" y="1080876"/>
                        <a:pt x="875132" y="1080876"/>
                      </a:cubicBezTo>
                      <a:lnTo>
                        <a:pt x="647214" y="1080876"/>
                      </a:lnTo>
                      <a:lnTo>
                        <a:pt x="423245" y="1080876"/>
                      </a:lnTo>
                      <a:lnTo>
                        <a:pt x="378443" y="1080876"/>
                      </a:lnTo>
                      <a:lnTo>
                        <a:pt x="150524" y="1080876"/>
                      </a:lnTo>
                      <a:lnTo>
                        <a:pt x="0" y="1080876"/>
                      </a:lnTo>
                      <a:close/>
                    </a:path>
                  </a:pathLst>
                </a:custGeom>
                <a:solidFill>
                  <a:srgbClr val="01A9BB"/>
                </a:solidFill>
                <a:ln w="25400">
                  <a:noFill/>
                </a:ln>
                <a:effectLst>
                  <a:outerShdw blurRad="215900" dist="76200" dir="2700000" algn="tl" rotWithShape="0">
                    <a:prstClr val="black">
                      <a:alpha val="37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2" name="任意多边形 82"/>
                <p:cNvSpPr>
                  <a:spLocks/>
                </p:cNvSpPr>
                <p:nvPr/>
              </p:nvSpPr>
              <p:spPr bwMode="auto">
                <a:xfrm rot="5400000">
                  <a:off x="5459672" y="1212705"/>
                  <a:ext cx="1096651" cy="625516"/>
                </a:xfrm>
                <a:custGeom>
                  <a:avLst/>
                  <a:gdLst>
                    <a:gd name="connsiteX0" fmla="*/ 0 w 1232570"/>
                    <a:gd name="connsiteY0" fmla="*/ 0 h 1080876"/>
                    <a:gd name="connsiteX1" fmla="*/ 13985 w 1232570"/>
                    <a:gd name="connsiteY1" fmla="*/ 0 h 1080876"/>
                    <a:gd name="connsiteX2" fmla="*/ 90502 w 1232570"/>
                    <a:gd name="connsiteY2" fmla="*/ 0 h 1080876"/>
                    <a:gd name="connsiteX3" fmla="*/ 150524 w 1232570"/>
                    <a:gd name="connsiteY3" fmla="*/ 0 h 1080876"/>
                    <a:gd name="connsiteX4" fmla="*/ 156832 w 1232570"/>
                    <a:gd name="connsiteY4" fmla="*/ 0 h 1080876"/>
                    <a:gd name="connsiteX5" fmla="*/ 213704 w 1232570"/>
                    <a:gd name="connsiteY5" fmla="*/ 0 h 1080876"/>
                    <a:gd name="connsiteX6" fmla="*/ 237954 w 1232570"/>
                    <a:gd name="connsiteY6" fmla="*/ 0 h 1080876"/>
                    <a:gd name="connsiteX7" fmla="*/ 261845 w 1232570"/>
                    <a:gd name="connsiteY7" fmla="*/ 0 h 1080876"/>
                    <a:gd name="connsiteX8" fmla="*/ 301983 w 1232570"/>
                    <a:gd name="connsiteY8" fmla="*/ 0 h 1080876"/>
                    <a:gd name="connsiteX9" fmla="*/ 314471 w 1232570"/>
                    <a:gd name="connsiteY9" fmla="*/ 0 h 1080876"/>
                    <a:gd name="connsiteX10" fmla="*/ 361158 w 1232570"/>
                    <a:gd name="connsiteY10" fmla="*/ 0 h 1080876"/>
                    <a:gd name="connsiteX11" fmla="*/ 378443 w 1232570"/>
                    <a:gd name="connsiteY11" fmla="*/ 0 h 1080876"/>
                    <a:gd name="connsiteX12" fmla="*/ 380801 w 1232570"/>
                    <a:gd name="connsiteY12" fmla="*/ 0 h 1080876"/>
                    <a:gd name="connsiteX13" fmla="*/ 397052 w 1232570"/>
                    <a:gd name="connsiteY13" fmla="*/ 0 h 1080876"/>
                    <a:gd name="connsiteX14" fmla="*/ 423245 w 1232570"/>
                    <a:gd name="connsiteY14" fmla="*/ 0 h 1080876"/>
                    <a:gd name="connsiteX15" fmla="*/ 437673 w 1232570"/>
                    <a:gd name="connsiteY15" fmla="*/ 0 h 1080876"/>
                    <a:gd name="connsiteX16" fmla="*/ 465873 w 1232570"/>
                    <a:gd name="connsiteY16" fmla="*/ 0 h 1080876"/>
                    <a:gd name="connsiteX17" fmla="*/ 506837 w 1232570"/>
                    <a:gd name="connsiteY17" fmla="*/ 0 h 1080876"/>
                    <a:gd name="connsiteX18" fmla="*/ 542389 w 1232570"/>
                    <a:gd name="connsiteY18" fmla="*/ 0 h 1080876"/>
                    <a:gd name="connsiteX19" fmla="*/ 558813 w 1232570"/>
                    <a:gd name="connsiteY19" fmla="*/ 0 h 1080876"/>
                    <a:gd name="connsiteX20" fmla="*/ 596056 w 1232570"/>
                    <a:gd name="connsiteY20" fmla="*/ 0 h 1080876"/>
                    <a:gd name="connsiteX21" fmla="*/ 608720 w 1232570"/>
                    <a:gd name="connsiteY21" fmla="*/ 0 h 1080876"/>
                    <a:gd name="connsiteX22" fmla="*/ 621020 w 1232570"/>
                    <a:gd name="connsiteY22" fmla="*/ 0 h 1080876"/>
                    <a:gd name="connsiteX23" fmla="*/ 647214 w 1232570"/>
                    <a:gd name="connsiteY23" fmla="*/ 0 h 1080876"/>
                    <a:gd name="connsiteX24" fmla="*/ 665591 w 1232570"/>
                    <a:gd name="connsiteY24" fmla="*/ 0 h 1080876"/>
                    <a:gd name="connsiteX25" fmla="*/ 875132 w 1232570"/>
                    <a:gd name="connsiteY25" fmla="*/ 0 h 1080876"/>
                    <a:gd name="connsiteX26" fmla="*/ 970922 w 1232570"/>
                    <a:gd name="connsiteY26" fmla="*/ 55020 h 1080876"/>
                    <a:gd name="connsiteX27" fmla="*/ 1219266 w 1232570"/>
                    <a:gd name="connsiteY27" fmla="*/ 485418 h 1080876"/>
                    <a:gd name="connsiteX28" fmla="*/ 1219266 w 1232570"/>
                    <a:gd name="connsiteY28" fmla="*/ 595458 h 1080876"/>
                    <a:gd name="connsiteX29" fmla="*/ 970922 w 1232570"/>
                    <a:gd name="connsiteY29" fmla="*/ 1025856 h 1080876"/>
                    <a:gd name="connsiteX30" fmla="*/ 875132 w 1232570"/>
                    <a:gd name="connsiteY30" fmla="*/ 1080876 h 1080876"/>
                    <a:gd name="connsiteX31" fmla="*/ 647214 w 1232570"/>
                    <a:gd name="connsiteY31" fmla="*/ 1080876 h 1080876"/>
                    <a:gd name="connsiteX32" fmla="*/ 423245 w 1232570"/>
                    <a:gd name="connsiteY32" fmla="*/ 1080876 h 1080876"/>
                    <a:gd name="connsiteX33" fmla="*/ 378443 w 1232570"/>
                    <a:gd name="connsiteY33" fmla="*/ 1080876 h 1080876"/>
                    <a:gd name="connsiteX34" fmla="*/ 150524 w 1232570"/>
                    <a:gd name="connsiteY34" fmla="*/ 1080876 h 1080876"/>
                    <a:gd name="connsiteX35" fmla="*/ 0 w 1232570"/>
                    <a:gd name="connsiteY35" fmla="*/ 1080876 h 1080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232570" h="1080876">
                      <a:moveTo>
                        <a:pt x="0" y="0"/>
                      </a:moveTo>
                      <a:lnTo>
                        <a:pt x="13985" y="0"/>
                      </a:lnTo>
                      <a:cubicBezTo>
                        <a:pt x="41269" y="0"/>
                        <a:pt x="66735" y="0"/>
                        <a:pt x="90502" y="0"/>
                      </a:cubicBezTo>
                      <a:lnTo>
                        <a:pt x="150524" y="0"/>
                      </a:lnTo>
                      <a:lnTo>
                        <a:pt x="156832" y="0"/>
                      </a:lnTo>
                      <a:cubicBezTo>
                        <a:pt x="177325" y="0"/>
                        <a:pt x="196242" y="0"/>
                        <a:pt x="213704" y="0"/>
                      </a:cubicBezTo>
                      <a:lnTo>
                        <a:pt x="237954" y="0"/>
                      </a:lnTo>
                      <a:lnTo>
                        <a:pt x="261845" y="0"/>
                      </a:lnTo>
                      <a:cubicBezTo>
                        <a:pt x="276518" y="0"/>
                        <a:pt x="289856" y="0"/>
                        <a:pt x="301983" y="0"/>
                      </a:cubicBezTo>
                      <a:lnTo>
                        <a:pt x="314471" y="0"/>
                      </a:lnTo>
                      <a:lnTo>
                        <a:pt x="361158" y="0"/>
                      </a:lnTo>
                      <a:lnTo>
                        <a:pt x="378443" y="0"/>
                      </a:lnTo>
                      <a:lnTo>
                        <a:pt x="380801" y="0"/>
                      </a:lnTo>
                      <a:lnTo>
                        <a:pt x="397052" y="0"/>
                      </a:lnTo>
                      <a:cubicBezTo>
                        <a:pt x="423245" y="0"/>
                        <a:pt x="423245" y="0"/>
                        <a:pt x="423245" y="0"/>
                      </a:cubicBezTo>
                      <a:lnTo>
                        <a:pt x="437673" y="0"/>
                      </a:lnTo>
                      <a:lnTo>
                        <a:pt x="465873" y="0"/>
                      </a:lnTo>
                      <a:lnTo>
                        <a:pt x="506837" y="0"/>
                      </a:lnTo>
                      <a:lnTo>
                        <a:pt x="542389" y="0"/>
                      </a:lnTo>
                      <a:lnTo>
                        <a:pt x="558813" y="0"/>
                      </a:lnTo>
                      <a:cubicBezTo>
                        <a:pt x="573547" y="0"/>
                        <a:pt x="585824" y="0"/>
                        <a:pt x="596056" y="0"/>
                      </a:cubicBezTo>
                      <a:lnTo>
                        <a:pt x="608720" y="0"/>
                      </a:lnTo>
                      <a:lnTo>
                        <a:pt x="621020" y="0"/>
                      </a:lnTo>
                      <a:cubicBezTo>
                        <a:pt x="647214" y="0"/>
                        <a:pt x="647214" y="0"/>
                        <a:pt x="647214" y="0"/>
                      </a:cubicBezTo>
                      <a:lnTo>
                        <a:pt x="665591" y="0"/>
                      </a:lnTo>
                      <a:cubicBezTo>
                        <a:pt x="875132" y="0"/>
                        <a:pt x="875132" y="0"/>
                        <a:pt x="875132" y="0"/>
                      </a:cubicBezTo>
                      <a:cubicBezTo>
                        <a:pt x="910609" y="0"/>
                        <a:pt x="953183" y="24848"/>
                        <a:pt x="970922" y="55020"/>
                      </a:cubicBezTo>
                      <a:cubicBezTo>
                        <a:pt x="1219266" y="485418"/>
                        <a:pt x="1219266" y="485418"/>
                        <a:pt x="1219266" y="485418"/>
                      </a:cubicBezTo>
                      <a:cubicBezTo>
                        <a:pt x="1237005" y="515590"/>
                        <a:pt x="1237005" y="565286"/>
                        <a:pt x="1219266" y="595458"/>
                      </a:cubicBezTo>
                      <a:cubicBezTo>
                        <a:pt x="970922" y="1025856"/>
                        <a:pt x="970922" y="1025856"/>
                        <a:pt x="970922" y="1025856"/>
                      </a:cubicBezTo>
                      <a:cubicBezTo>
                        <a:pt x="953183" y="1056029"/>
                        <a:pt x="910609" y="1080876"/>
                        <a:pt x="875132" y="1080876"/>
                      </a:cubicBezTo>
                      <a:lnTo>
                        <a:pt x="647214" y="1080876"/>
                      </a:lnTo>
                      <a:lnTo>
                        <a:pt x="423245" y="1080876"/>
                      </a:lnTo>
                      <a:lnTo>
                        <a:pt x="378443" y="1080876"/>
                      </a:lnTo>
                      <a:lnTo>
                        <a:pt x="150524" y="1080876"/>
                      </a:lnTo>
                      <a:lnTo>
                        <a:pt x="0" y="1080876"/>
                      </a:lnTo>
                      <a:close/>
                    </a:path>
                  </a:pathLst>
                </a:custGeom>
                <a:gradFill>
                  <a:gsLst>
                    <a:gs pos="29000">
                      <a:srgbClr val="01A2B3"/>
                    </a:gs>
                    <a:gs pos="100000">
                      <a:srgbClr val="01C1D5"/>
                    </a:gs>
                    <a:gs pos="0">
                      <a:srgbClr val="01808D"/>
                    </a:gs>
                  </a:gsLst>
                  <a:lin ang="0" scaled="0"/>
                </a:gradFill>
                <a:ln w="25400">
                  <a:gradFill>
                    <a:gsLst>
                      <a:gs pos="38000">
                        <a:srgbClr val="01A6B7"/>
                      </a:gs>
                      <a:gs pos="3000">
                        <a:srgbClr val="01808D"/>
                      </a:gs>
                      <a:gs pos="100000">
                        <a:srgbClr val="01CCE1"/>
                      </a:gs>
                    </a:gsLst>
                    <a:lin ang="0" scaled="0"/>
                  </a:gradFill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75" name="组合 83"/>
              <p:cNvGrpSpPr/>
              <p:nvPr/>
            </p:nvGrpSpPr>
            <p:grpSpPr>
              <a:xfrm>
                <a:off x="6791150" y="1243171"/>
                <a:ext cx="426562" cy="747947"/>
                <a:chOff x="5695240" y="977137"/>
                <a:chExt cx="625516" cy="1096651"/>
              </a:xfrm>
              <a:scene3d>
                <a:camera prst="orthographicFront">
                  <a:rot lat="600000" lon="20399993" rev="0"/>
                </a:camera>
                <a:lightRig rig="threePt" dir="t"/>
              </a:scene3d>
            </p:grpSpPr>
            <p:sp>
              <p:nvSpPr>
                <p:cNvPr id="79" name="任意多边形 84"/>
                <p:cNvSpPr>
                  <a:spLocks/>
                </p:cNvSpPr>
                <p:nvPr/>
              </p:nvSpPr>
              <p:spPr bwMode="auto">
                <a:xfrm rot="5400000">
                  <a:off x="5533884" y="1302921"/>
                  <a:ext cx="923924" cy="527529"/>
                </a:xfrm>
                <a:custGeom>
                  <a:avLst/>
                  <a:gdLst>
                    <a:gd name="connsiteX0" fmla="*/ 0 w 1232570"/>
                    <a:gd name="connsiteY0" fmla="*/ 0 h 1080876"/>
                    <a:gd name="connsiteX1" fmla="*/ 13985 w 1232570"/>
                    <a:gd name="connsiteY1" fmla="*/ 0 h 1080876"/>
                    <a:gd name="connsiteX2" fmla="*/ 90502 w 1232570"/>
                    <a:gd name="connsiteY2" fmla="*/ 0 h 1080876"/>
                    <a:gd name="connsiteX3" fmla="*/ 150524 w 1232570"/>
                    <a:gd name="connsiteY3" fmla="*/ 0 h 1080876"/>
                    <a:gd name="connsiteX4" fmla="*/ 156832 w 1232570"/>
                    <a:gd name="connsiteY4" fmla="*/ 0 h 1080876"/>
                    <a:gd name="connsiteX5" fmla="*/ 213704 w 1232570"/>
                    <a:gd name="connsiteY5" fmla="*/ 0 h 1080876"/>
                    <a:gd name="connsiteX6" fmla="*/ 237954 w 1232570"/>
                    <a:gd name="connsiteY6" fmla="*/ 0 h 1080876"/>
                    <a:gd name="connsiteX7" fmla="*/ 261845 w 1232570"/>
                    <a:gd name="connsiteY7" fmla="*/ 0 h 1080876"/>
                    <a:gd name="connsiteX8" fmla="*/ 301983 w 1232570"/>
                    <a:gd name="connsiteY8" fmla="*/ 0 h 1080876"/>
                    <a:gd name="connsiteX9" fmla="*/ 314471 w 1232570"/>
                    <a:gd name="connsiteY9" fmla="*/ 0 h 1080876"/>
                    <a:gd name="connsiteX10" fmla="*/ 361158 w 1232570"/>
                    <a:gd name="connsiteY10" fmla="*/ 0 h 1080876"/>
                    <a:gd name="connsiteX11" fmla="*/ 378443 w 1232570"/>
                    <a:gd name="connsiteY11" fmla="*/ 0 h 1080876"/>
                    <a:gd name="connsiteX12" fmla="*/ 380801 w 1232570"/>
                    <a:gd name="connsiteY12" fmla="*/ 0 h 1080876"/>
                    <a:gd name="connsiteX13" fmla="*/ 397052 w 1232570"/>
                    <a:gd name="connsiteY13" fmla="*/ 0 h 1080876"/>
                    <a:gd name="connsiteX14" fmla="*/ 423245 w 1232570"/>
                    <a:gd name="connsiteY14" fmla="*/ 0 h 1080876"/>
                    <a:gd name="connsiteX15" fmla="*/ 437673 w 1232570"/>
                    <a:gd name="connsiteY15" fmla="*/ 0 h 1080876"/>
                    <a:gd name="connsiteX16" fmla="*/ 465873 w 1232570"/>
                    <a:gd name="connsiteY16" fmla="*/ 0 h 1080876"/>
                    <a:gd name="connsiteX17" fmla="*/ 506837 w 1232570"/>
                    <a:gd name="connsiteY17" fmla="*/ 0 h 1080876"/>
                    <a:gd name="connsiteX18" fmla="*/ 542389 w 1232570"/>
                    <a:gd name="connsiteY18" fmla="*/ 0 h 1080876"/>
                    <a:gd name="connsiteX19" fmla="*/ 558813 w 1232570"/>
                    <a:gd name="connsiteY19" fmla="*/ 0 h 1080876"/>
                    <a:gd name="connsiteX20" fmla="*/ 596056 w 1232570"/>
                    <a:gd name="connsiteY20" fmla="*/ 0 h 1080876"/>
                    <a:gd name="connsiteX21" fmla="*/ 608720 w 1232570"/>
                    <a:gd name="connsiteY21" fmla="*/ 0 h 1080876"/>
                    <a:gd name="connsiteX22" fmla="*/ 621020 w 1232570"/>
                    <a:gd name="connsiteY22" fmla="*/ 0 h 1080876"/>
                    <a:gd name="connsiteX23" fmla="*/ 647214 w 1232570"/>
                    <a:gd name="connsiteY23" fmla="*/ 0 h 1080876"/>
                    <a:gd name="connsiteX24" fmla="*/ 665591 w 1232570"/>
                    <a:gd name="connsiteY24" fmla="*/ 0 h 1080876"/>
                    <a:gd name="connsiteX25" fmla="*/ 875132 w 1232570"/>
                    <a:gd name="connsiteY25" fmla="*/ 0 h 1080876"/>
                    <a:gd name="connsiteX26" fmla="*/ 970922 w 1232570"/>
                    <a:gd name="connsiteY26" fmla="*/ 55020 h 1080876"/>
                    <a:gd name="connsiteX27" fmla="*/ 1219266 w 1232570"/>
                    <a:gd name="connsiteY27" fmla="*/ 485418 h 1080876"/>
                    <a:gd name="connsiteX28" fmla="*/ 1219266 w 1232570"/>
                    <a:gd name="connsiteY28" fmla="*/ 595458 h 1080876"/>
                    <a:gd name="connsiteX29" fmla="*/ 970922 w 1232570"/>
                    <a:gd name="connsiteY29" fmla="*/ 1025856 h 1080876"/>
                    <a:gd name="connsiteX30" fmla="*/ 875132 w 1232570"/>
                    <a:gd name="connsiteY30" fmla="*/ 1080876 h 1080876"/>
                    <a:gd name="connsiteX31" fmla="*/ 647214 w 1232570"/>
                    <a:gd name="connsiteY31" fmla="*/ 1080876 h 1080876"/>
                    <a:gd name="connsiteX32" fmla="*/ 423245 w 1232570"/>
                    <a:gd name="connsiteY32" fmla="*/ 1080876 h 1080876"/>
                    <a:gd name="connsiteX33" fmla="*/ 378443 w 1232570"/>
                    <a:gd name="connsiteY33" fmla="*/ 1080876 h 1080876"/>
                    <a:gd name="connsiteX34" fmla="*/ 150524 w 1232570"/>
                    <a:gd name="connsiteY34" fmla="*/ 1080876 h 1080876"/>
                    <a:gd name="connsiteX35" fmla="*/ 0 w 1232570"/>
                    <a:gd name="connsiteY35" fmla="*/ 1080876 h 1080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232570" h="1080876">
                      <a:moveTo>
                        <a:pt x="0" y="0"/>
                      </a:moveTo>
                      <a:lnTo>
                        <a:pt x="13985" y="0"/>
                      </a:lnTo>
                      <a:cubicBezTo>
                        <a:pt x="41269" y="0"/>
                        <a:pt x="66735" y="0"/>
                        <a:pt x="90502" y="0"/>
                      </a:cubicBezTo>
                      <a:lnTo>
                        <a:pt x="150524" y="0"/>
                      </a:lnTo>
                      <a:lnTo>
                        <a:pt x="156832" y="0"/>
                      </a:lnTo>
                      <a:cubicBezTo>
                        <a:pt x="177325" y="0"/>
                        <a:pt x="196242" y="0"/>
                        <a:pt x="213704" y="0"/>
                      </a:cubicBezTo>
                      <a:lnTo>
                        <a:pt x="237954" y="0"/>
                      </a:lnTo>
                      <a:lnTo>
                        <a:pt x="261845" y="0"/>
                      </a:lnTo>
                      <a:cubicBezTo>
                        <a:pt x="276518" y="0"/>
                        <a:pt x="289856" y="0"/>
                        <a:pt x="301983" y="0"/>
                      </a:cubicBezTo>
                      <a:lnTo>
                        <a:pt x="314471" y="0"/>
                      </a:lnTo>
                      <a:lnTo>
                        <a:pt x="361158" y="0"/>
                      </a:lnTo>
                      <a:lnTo>
                        <a:pt x="378443" y="0"/>
                      </a:lnTo>
                      <a:lnTo>
                        <a:pt x="380801" y="0"/>
                      </a:lnTo>
                      <a:lnTo>
                        <a:pt x="397052" y="0"/>
                      </a:lnTo>
                      <a:cubicBezTo>
                        <a:pt x="423245" y="0"/>
                        <a:pt x="423245" y="0"/>
                        <a:pt x="423245" y="0"/>
                      </a:cubicBezTo>
                      <a:lnTo>
                        <a:pt x="437673" y="0"/>
                      </a:lnTo>
                      <a:lnTo>
                        <a:pt x="465873" y="0"/>
                      </a:lnTo>
                      <a:lnTo>
                        <a:pt x="506837" y="0"/>
                      </a:lnTo>
                      <a:lnTo>
                        <a:pt x="542389" y="0"/>
                      </a:lnTo>
                      <a:lnTo>
                        <a:pt x="558813" y="0"/>
                      </a:lnTo>
                      <a:cubicBezTo>
                        <a:pt x="573547" y="0"/>
                        <a:pt x="585824" y="0"/>
                        <a:pt x="596056" y="0"/>
                      </a:cubicBezTo>
                      <a:lnTo>
                        <a:pt x="608720" y="0"/>
                      </a:lnTo>
                      <a:lnTo>
                        <a:pt x="621020" y="0"/>
                      </a:lnTo>
                      <a:cubicBezTo>
                        <a:pt x="647214" y="0"/>
                        <a:pt x="647214" y="0"/>
                        <a:pt x="647214" y="0"/>
                      </a:cubicBezTo>
                      <a:lnTo>
                        <a:pt x="665591" y="0"/>
                      </a:lnTo>
                      <a:cubicBezTo>
                        <a:pt x="875132" y="0"/>
                        <a:pt x="875132" y="0"/>
                        <a:pt x="875132" y="0"/>
                      </a:cubicBezTo>
                      <a:cubicBezTo>
                        <a:pt x="910609" y="0"/>
                        <a:pt x="953183" y="24848"/>
                        <a:pt x="970922" y="55020"/>
                      </a:cubicBezTo>
                      <a:cubicBezTo>
                        <a:pt x="1219266" y="485418"/>
                        <a:pt x="1219266" y="485418"/>
                        <a:pt x="1219266" y="485418"/>
                      </a:cubicBezTo>
                      <a:cubicBezTo>
                        <a:pt x="1237005" y="515590"/>
                        <a:pt x="1237005" y="565286"/>
                        <a:pt x="1219266" y="595458"/>
                      </a:cubicBezTo>
                      <a:cubicBezTo>
                        <a:pt x="970922" y="1025856"/>
                        <a:pt x="970922" y="1025856"/>
                        <a:pt x="970922" y="1025856"/>
                      </a:cubicBezTo>
                      <a:cubicBezTo>
                        <a:pt x="953183" y="1056029"/>
                        <a:pt x="910609" y="1080876"/>
                        <a:pt x="875132" y="1080876"/>
                      </a:cubicBezTo>
                      <a:lnTo>
                        <a:pt x="647214" y="1080876"/>
                      </a:lnTo>
                      <a:lnTo>
                        <a:pt x="423245" y="1080876"/>
                      </a:lnTo>
                      <a:lnTo>
                        <a:pt x="378443" y="1080876"/>
                      </a:lnTo>
                      <a:lnTo>
                        <a:pt x="150524" y="1080876"/>
                      </a:lnTo>
                      <a:lnTo>
                        <a:pt x="0" y="1080876"/>
                      </a:lnTo>
                      <a:close/>
                    </a:path>
                  </a:pathLst>
                </a:custGeom>
                <a:solidFill>
                  <a:srgbClr val="01A9BB"/>
                </a:solidFill>
                <a:ln w="25400">
                  <a:noFill/>
                </a:ln>
                <a:effectLst>
                  <a:outerShdw blurRad="215900" dist="76200" dir="2700000" algn="tl" rotWithShape="0">
                    <a:prstClr val="black">
                      <a:alpha val="37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0" name="任意多边形 85"/>
                <p:cNvSpPr>
                  <a:spLocks/>
                </p:cNvSpPr>
                <p:nvPr/>
              </p:nvSpPr>
              <p:spPr bwMode="auto">
                <a:xfrm rot="5400000">
                  <a:off x="5459672" y="1212705"/>
                  <a:ext cx="1096651" cy="625516"/>
                </a:xfrm>
                <a:custGeom>
                  <a:avLst/>
                  <a:gdLst>
                    <a:gd name="connsiteX0" fmla="*/ 0 w 1232570"/>
                    <a:gd name="connsiteY0" fmla="*/ 0 h 1080876"/>
                    <a:gd name="connsiteX1" fmla="*/ 13985 w 1232570"/>
                    <a:gd name="connsiteY1" fmla="*/ 0 h 1080876"/>
                    <a:gd name="connsiteX2" fmla="*/ 90502 w 1232570"/>
                    <a:gd name="connsiteY2" fmla="*/ 0 h 1080876"/>
                    <a:gd name="connsiteX3" fmla="*/ 150524 w 1232570"/>
                    <a:gd name="connsiteY3" fmla="*/ 0 h 1080876"/>
                    <a:gd name="connsiteX4" fmla="*/ 156832 w 1232570"/>
                    <a:gd name="connsiteY4" fmla="*/ 0 h 1080876"/>
                    <a:gd name="connsiteX5" fmla="*/ 213704 w 1232570"/>
                    <a:gd name="connsiteY5" fmla="*/ 0 h 1080876"/>
                    <a:gd name="connsiteX6" fmla="*/ 237954 w 1232570"/>
                    <a:gd name="connsiteY6" fmla="*/ 0 h 1080876"/>
                    <a:gd name="connsiteX7" fmla="*/ 261845 w 1232570"/>
                    <a:gd name="connsiteY7" fmla="*/ 0 h 1080876"/>
                    <a:gd name="connsiteX8" fmla="*/ 301983 w 1232570"/>
                    <a:gd name="connsiteY8" fmla="*/ 0 h 1080876"/>
                    <a:gd name="connsiteX9" fmla="*/ 314471 w 1232570"/>
                    <a:gd name="connsiteY9" fmla="*/ 0 h 1080876"/>
                    <a:gd name="connsiteX10" fmla="*/ 361158 w 1232570"/>
                    <a:gd name="connsiteY10" fmla="*/ 0 h 1080876"/>
                    <a:gd name="connsiteX11" fmla="*/ 378443 w 1232570"/>
                    <a:gd name="connsiteY11" fmla="*/ 0 h 1080876"/>
                    <a:gd name="connsiteX12" fmla="*/ 380801 w 1232570"/>
                    <a:gd name="connsiteY12" fmla="*/ 0 h 1080876"/>
                    <a:gd name="connsiteX13" fmla="*/ 397052 w 1232570"/>
                    <a:gd name="connsiteY13" fmla="*/ 0 h 1080876"/>
                    <a:gd name="connsiteX14" fmla="*/ 423245 w 1232570"/>
                    <a:gd name="connsiteY14" fmla="*/ 0 h 1080876"/>
                    <a:gd name="connsiteX15" fmla="*/ 437673 w 1232570"/>
                    <a:gd name="connsiteY15" fmla="*/ 0 h 1080876"/>
                    <a:gd name="connsiteX16" fmla="*/ 465873 w 1232570"/>
                    <a:gd name="connsiteY16" fmla="*/ 0 h 1080876"/>
                    <a:gd name="connsiteX17" fmla="*/ 506837 w 1232570"/>
                    <a:gd name="connsiteY17" fmla="*/ 0 h 1080876"/>
                    <a:gd name="connsiteX18" fmla="*/ 542389 w 1232570"/>
                    <a:gd name="connsiteY18" fmla="*/ 0 h 1080876"/>
                    <a:gd name="connsiteX19" fmla="*/ 558813 w 1232570"/>
                    <a:gd name="connsiteY19" fmla="*/ 0 h 1080876"/>
                    <a:gd name="connsiteX20" fmla="*/ 596056 w 1232570"/>
                    <a:gd name="connsiteY20" fmla="*/ 0 h 1080876"/>
                    <a:gd name="connsiteX21" fmla="*/ 608720 w 1232570"/>
                    <a:gd name="connsiteY21" fmla="*/ 0 h 1080876"/>
                    <a:gd name="connsiteX22" fmla="*/ 621020 w 1232570"/>
                    <a:gd name="connsiteY22" fmla="*/ 0 h 1080876"/>
                    <a:gd name="connsiteX23" fmla="*/ 647214 w 1232570"/>
                    <a:gd name="connsiteY23" fmla="*/ 0 h 1080876"/>
                    <a:gd name="connsiteX24" fmla="*/ 665591 w 1232570"/>
                    <a:gd name="connsiteY24" fmla="*/ 0 h 1080876"/>
                    <a:gd name="connsiteX25" fmla="*/ 875132 w 1232570"/>
                    <a:gd name="connsiteY25" fmla="*/ 0 h 1080876"/>
                    <a:gd name="connsiteX26" fmla="*/ 970922 w 1232570"/>
                    <a:gd name="connsiteY26" fmla="*/ 55020 h 1080876"/>
                    <a:gd name="connsiteX27" fmla="*/ 1219266 w 1232570"/>
                    <a:gd name="connsiteY27" fmla="*/ 485418 h 1080876"/>
                    <a:gd name="connsiteX28" fmla="*/ 1219266 w 1232570"/>
                    <a:gd name="connsiteY28" fmla="*/ 595458 h 1080876"/>
                    <a:gd name="connsiteX29" fmla="*/ 970922 w 1232570"/>
                    <a:gd name="connsiteY29" fmla="*/ 1025856 h 1080876"/>
                    <a:gd name="connsiteX30" fmla="*/ 875132 w 1232570"/>
                    <a:gd name="connsiteY30" fmla="*/ 1080876 h 1080876"/>
                    <a:gd name="connsiteX31" fmla="*/ 647214 w 1232570"/>
                    <a:gd name="connsiteY31" fmla="*/ 1080876 h 1080876"/>
                    <a:gd name="connsiteX32" fmla="*/ 423245 w 1232570"/>
                    <a:gd name="connsiteY32" fmla="*/ 1080876 h 1080876"/>
                    <a:gd name="connsiteX33" fmla="*/ 378443 w 1232570"/>
                    <a:gd name="connsiteY33" fmla="*/ 1080876 h 1080876"/>
                    <a:gd name="connsiteX34" fmla="*/ 150524 w 1232570"/>
                    <a:gd name="connsiteY34" fmla="*/ 1080876 h 1080876"/>
                    <a:gd name="connsiteX35" fmla="*/ 0 w 1232570"/>
                    <a:gd name="connsiteY35" fmla="*/ 1080876 h 1080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232570" h="1080876">
                      <a:moveTo>
                        <a:pt x="0" y="0"/>
                      </a:moveTo>
                      <a:lnTo>
                        <a:pt x="13985" y="0"/>
                      </a:lnTo>
                      <a:cubicBezTo>
                        <a:pt x="41269" y="0"/>
                        <a:pt x="66735" y="0"/>
                        <a:pt x="90502" y="0"/>
                      </a:cubicBezTo>
                      <a:lnTo>
                        <a:pt x="150524" y="0"/>
                      </a:lnTo>
                      <a:lnTo>
                        <a:pt x="156832" y="0"/>
                      </a:lnTo>
                      <a:cubicBezTo>
                        <a:pt x="177325" y="0"/>
                        <a:pt x="196242" y="0"/>
                        <a:pt x="213704" y="0"/>
                      </a:cubicBezTo>
                      <a:lnTo>
                        <a:pt x="237954" y="0"/>
                      </a:lnTo>
                      <a:lnTo>
                        <a:pt x="261845" y="0"/>
                      </a:lnTo>
                      <a:cubicBezTo>
                        <a:pt x="276518" y="0"/>
                        <a:pt x="289856" y="0"/>
                        <a:pt x="301983" y="0"/>
                      </a:cubicBezTo>
                      <a:lnTo>
                        <a:pt x="314471" y="0"/>
                      </a:lnTo>
                      <a:lnTo>
                        <a:pt x="361158" y="0"/>
                      </a:lnTo>
                      <a:lnTo>
                        <a:pt x="378443" y="0"/>
                      </a:lnTo>
                      <a:lnTo>
                        <a:pt x="380801" y="0"/>
                      </a:lnTo>
                      <a:lnTo>
                        <a:pt x="397052" y="0"/>
                      </a:lnTo>
                      <a:cubicBezTo>
                        <a:pt x="423245" y="0"/>
                        <a:pt x="423245" y="0"/>
                        <a:pt x="423245" y="0"/>
                      </a:cubicBezTo>
                      <a:lnTo>
                        <a:pt x="437673" y="0"/>
                      </a:lnTo>
                      <a:lnTo>
                        <a:pt x="465873" y="0"/>
                      </a:lnTo>
                      <a:lnTo>
                        <a:pt x="506837" y="0"/>
                      </a:lnTo>
                      <a:lnTo>
                        <a:pt x="542389" y="0"/>
                      </a:lnTo>
                      <a:lnTo>
                        <a:pt x="558813" y="0"/>
                      </a:lnTo>
                      <a:cubicBezTo>
                        <a:pt x="573547" y="0"/>
                        <a:pt x="585824" y="0"/>
                        <a:pt x="596056" y="0"/>
                      </a:cubicBezTo>
                      <a:lnTo>
                        <a:pt x="608720" y="0"/>
                      </a:lnTo>
                      <a:lnTo>
                        <a:pt x="621020" y="0"/>
                      </a:lnTo>
                      <a:cubicBezTo>
                        <a:pt x="647214" y="0"/>
                        <a:pt x="647214" y="0"/>
                        <a:pt x="647214" y="0"/>
                      </a:cubicBezTo>
                      <a:lnTo>
                        <a:pt x="665591" y="0"/>
                      </a:lnTo>
                      <a:cubicBezTo>
                        <a:pt x="875132" y="0"/>
                        <a:pt x="875132" y="0"/>
                        <a:pt x="875132" y="0"/>
                      </a:cubicBezTo>
                      <a:cubicBezTo>
                        <a:pt x="910609" y="0"/>
                        <a:pt x="953183" y="24848"/>
                        <a:pt x="970922" y="55020"/>
                      </a:cubicBezTo>
                      <a:cubicBezTo>
                        <a:pt x="1219266" y="485418"/>
                        <a:pt x="1219266" y="485418"/>
                        <a:pt x="1219266" y="485418"/>
                      </a:cubicBezTo>
                      <a:cubicBezTo>
                        <a:pt x="1237005" y="515590"/>
                        <a:pt x="1237005" y="565286"/>
                        <a:pt x="1219266" y="595458"/>
                      </a:cubicBezTo>
                      <a:cubicBezTo>
                        <a:pt x="970922" y="1025856"/>
                        <a:pt x="970922" y="1025856"/>
                        <a:pt x="970922" y="1025856"/>
                      </a:cubicBezTo>
                      <a:cubicBezTo>
                        <a:pt x="953183" y="1056029"/>
                        <a:pt x="910609" y="1080876"/>
                        <a:pt x="875132" y="1080876"/>
                      </a:cubicBezTo>
                      <a:lnTo>
                        <a:pt x="647214" y="1080876"/>
                      </a:lnTo>
                      <a:lnTo>
                        <a:pt x="423245" y="1080876"/>
                      </a:lnTo>
                      <a:lnTo>
                        <a:pt x="378443" y="1080876"/>
                      </a:lnTo>
                      <a:lnTo>
                        <a:pt x="150524" y="1080876"/>
                      </a:lnTo>
                      <a:lnTo>
                        <a:pt x="0" y="1080876"/>
                      </a:lnTo>
                      <a:close/>
                    </a:path>
                  </a:pathLst>
                </a:custGeom>
                <a:gradFill>
                  <a:gsLst>
                    <a:gs pos="29000">
                      <a:srgbClr val="FB9E14"/>
                    </a:gs>
                    <a:gs pos="100000">
                      <a:srgbClr val="FEB243"/>
                    </a:gs>
                    <a:gs pos="0">
                      <a:srgbClr val="F49100"/>
                    </a:gs>
                  </a:gsLst>
                  <a:lin ang="0" scaled="0"/>
                </a:gradFill>
                <a:ln w="25400">
                  <a:gradFill>
                    <a:gsLst>
                      <a:gs pos="38000">
                        <a:srgbClr val="FB9E14"/>
                      </a:gs>
                      <a:gs pos="0">
                        <a:srgbClr val="F69200"/>
                      </a:gs>
                      <a:gs pos="100000">
                        <a:srgbClr val="FEC26A"/>
                      </a:gs>
                    </a:gsLst>
                    <a:lin ang="0" scaled="0"/>
                  </a:gradFill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76" name="组合 86"/>
              <p:cNvGrpSpPr/>
              <p:nvPr/>
            </p:nvGrpSpPr>
            <p:grpSpPr>
              <a:xfrm>
                <a:off x="5559241" y="1258918"/>
                <a:ext cx="426562" cy="747948"/>
                <a:chOff x="5695240" y="977137"/>
                <a:chExt cx="625516" cy="1096651"/>
              </a:xfrm>
              <a:scene3d>
                <a:camera prst="orthographicFront">
                  <a:rot lat="20944032" lon="19239453" rev="161931"/>
                </a:camera>
                <a:lightRig rig="threePt" dir="t"/>
              </a:scene3d>
            </p:grpSpPr>
            <p:sp>
              <p:nvSpPr>
                <p:cNvPr id="77" name="任意多边形 87"/>
                <p:cNvSpPr>
                  <a:spLocks/>
                </p:cNvSpPr>
                <p:nvPr/>
              </p:nvSpPr>
              <p:spPr bwMode="auto">
                <a:xfrm rot="5400000">
                  <a:off x="5533885" y="1302922"/>
                  <a:ext cx="923924" cy="527529"/>
                </a:xfrm>
                <a:custGeom>
                  <a:avLst/>
                  <a:gdLst>
                    <a:gd name="connsiteX0" fmla="*/ 0 w 1232570"/>
                    <a:gd name="connsiteY0" fmla="*/ 0 h 1080876"/>
                    <a:gd name="connsiteX1" fmla="*/ 13985 w 1232570"/>
                    <a:gd name="connsiteY1" fmla="*/ 0 h 1080876"/>
                    <a:gd name="connsiteX2" fmla="*/ 90502 w 1232570"/>
                    <a:gd name="connsiteY2" fmla="*/ 0 h 1080876"/>
                    <a:gd name="connsiteX3" fmla="*/ 150524 w 1232570"/>
                    <a:gd name="connsiteY3" fmla="*/ 0 h 1080876"/>
                    <a:gd name="connsiteX4" fmla="*/ 156832 w 1232570"/>
                    <a:gd name="connsiteY4" fmla="*/ 0 h 1080876"/>
                    <a:gd name="connsiteX5" fmla="*/ 213704 w 1232570"/>
                    <a:gd name="connsiteY5" fmla="*/ 0 h 1080876"/>
                    <a:gd name="connsiteX6" fmla="*/ 237954 w 1232570"/>
                    <a:gd name="connsiteY6" fmla="*/ 0 h 1080876"/>
                    <a:gd name="connsiteX7" fmla="*/ 261845 w 1232570"/>
                    <a:gd name="connsiteY7" fmla="*/ 0 h 1080876"/>
                    <a:gd name="connsiteX8" fmla="*/ 301983 w 1232570"/>
                    <a:gd name="connsiteY8" fmla="*/ 0 h 1080876"/>
                    <a:gd name="connsiteX9" fmla="*/ 314471 w 1232570"/>
                    <a:gd name="connsiteY9" fmla="*/ 0 h 1080876"/>
                    <a:gd name="connsiteX10" fmla="*/ 361158 w 1232570"/>
                    <a:gd name="connsiteY10" fmla="*/ 0 h 1080876"/>
                    <a:gd name="connsiteX11" fmla="*/ 378443 w 1232570"/>
                    <a:gd name="connsiteY11" fmla="*/ 0 h 1080876"/>
                    <a:gd name="connsiteX12" fmla="*/ 380801 w 1232570"/>
                    <a:gd name="connsiteY12" fmla="*/ 0 h 1080876"/>
                    <a:gd name="connsiteX13" fmla="*/ 397052 w 1232570"/>
                    <a:gd name="connsiteY13" fmla="*/ 0 h 1080876"/>
                    <a:gd name="connsiteX14" fmla="*/ 423245 w 1232570"/>
                    <a:gd name="connsiteY14" fmla="*/ 0 h 1080876"/>
                    <a:gd name="connsiteX15" fmla="*/ 437673 w 1232570"/>
                    <a:gd name="connsiteY15" fmla="*/ 0 h 1080876"/>
                    <a:gd name="connsiteX16" fmla="*/ 465873 w 1232570"/>
                    <a:gd name="connsiteY16" fmla="*/ 0 h 1080876"/>
                    <a:gd name="connsiteX17" fmla="*/ 506837 w 1232570"/>
                    <a:gd name="connsiteY17" fmla="*/ 0 h 1080876"/>
                    <a:gd name="connsiteX18" fmla="*/ 542389 w 1232570"/>
                    <a:gd name="connsiteY18" fmla="*/ 0 h 1080876"/>
                    <a:gd name="connsiteX19" fmla="*/ 558813 w 1232570"/>
                    <a:gd name="connsiteY19" fmla="*/ 0 h 1080876"/>
                    <a:gd name="connsiteX20" fmla="*/ 596056 w 1232570"/>
                    <a:gd name="connsiteY20" fmla="*/ 0 h 1080876"/>
                    <a:gd name="connsiteX21" fmla="*/ 608720 w 1232570"/>
                    <a:gd name="connsiteY21" fmla="*/ 0 h 1080876"/>
                    <a:gd name="connsiteX22" fmla="*/ 621020 w 1232570"/>
                    <a:gd name="connsiteY22" fmla="*/ 0 h 1080876"/>
                    <a:gd name="connsiteX23" fmla="*/ 647214 w 1232570"/>
                    <a:gd name="connsiteY23" fmla="*/ 0 h 1080876"/>
                    <a:gd name="connsiteX24" fmla="*/ 665591 w 1232570"/>
                    <a:gd name="connsiteY24" fmla="*/ 0 h 1080876"/>
                    <a:gd name="connsiteX25" fmla="*/ 875132 w 1232570"/>
                    <a:gd name="connsiteY25" fmla="*/ 0 h 1080876"/>
                    <a:gd name="connsiteX26" fmla="*/ 970922 w 1232570"/>
                    <a:gd name="connsiteY26" fmla="*/ 55020 h 1080876"/>
                    <a:gd name="connsiteX27" fmla="*/ 1219266 w 1232570"/>
                    <a:gd name="connsiteY27" fmla="*/ 485418 h 1080876"/>
                    <a:gd name="connsiteX28" fmla="*/ 1219266 w 1232570"/>
                    <a:gd name="connsiteY28" fmla="*/ 595458 h 1080876"/>
                    <a:gd name="connsiteX29" fmla="*/ 970922 w 1232570"/>
                    <a:gd name="connsiteY29" fmla="*/ 1025856 h 1080876"/>
                    <a:gd name="connsiteX30" fmla="*/ 875132 w 1232570"/>
                    <a:gd name="connsiteY30" fmla="*/ 1080876 h 1080876"/>
                    <a:gd name="connsiteX31" fmla="*/ 647214 w 1232570"/>
                    <a:gd name="connsiteY31" fmla="*/ 1080876 h 1080876"/>
                    <a:gd name="connsiteX32" fmla="*/ 423245 w 1232570"/>
                    <a:gd name="connsiteY32" fmla="*/ 1080876 h 1080876"/>
                    <a:gd name="connsiteX33" fmla="*/ 378443 w 1232570"/>
                    <a:gd name="connsiteY33" fmla="*/ 1080876 h 1080876"/>
                    <a:gd name="connsiteX34" fmla="*/ 150524 w 1232570"/>
                    <a:gd name="connsiteY34" fmla="*/ 1080876 h 1080876"/>
                    <a:gd name="connsiteX35" fmla="*/ 0 w 1232570"/>
                    <a:gd name="connsiteY35" fmla="*/ 1080876 h 1080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232570" h="1080876">
                      <a:moveTo>
                        <a:pt x="0" y="0"/>
                      </a:moveTo>
                      <a:lnTo>
                        <a:pt x="13985" y="0"/>
                      </a:lnTo>
                      <a:cubicBezTo>
                        <a:pt x="41269" y="0"/>
                        <a:pt x="66735" y="0"/>
                        <a:pt x="90502" y="0"/>
                      </a:cubicBezTo>
                      <a:lnTo>
                        <a:pt x="150524" y="0"/>
                      </a:lnTo>
                      <a:lnTo>
                        <a:pt x="156832" y="0"/>
                      </a:lnTo>
                      <a:cubicBezTo>
                        <a:pt x="177325" y="0"/>
                        <a:pt x="196242" y="0"/>
                        <a:pt x="213704" y="0"/>
                      </a:cubicBezTo>
                      <a:lnTo>
                        <a:pt x="237954" y="0"/>
                      </a:lnTo>
                      <a:lnTo>
                        <a:pt x="261845" y="0"/>
                      </a:lnTo>
                      <a:cubicBezTo>
                        <a:pt x="276518" y="0"/>
                        <a:pt x="289856" y="0"/>
                        <a:pt x="301983" y="0"/>
                      </a:cubicBezTo>
                      <a:lnTo>
                        <a:pt x="314471" y="0"/>
                      </a:lnTo>
                      <a:lnTo>
                        <a:pt x="361158" y="0"/>
                      </a:lnTo>
                      <a:lnTo>
                        <a:pt x="378443" y="0"/>
                      </a:lnTo>
                      <a:lnTo>
                        <a:pt x="380801" y="0"/>
                      </a:lnTo>
                      <a:lnTo>
                        <a:pt x="397052" y="0"/>
                      </a:lnTo>
                      <a:cubicBezTo>
                        <a:pt x="423245" y="0"/>
                        <a:pt x="423245" y="0"/>
                        <a:pt x="423245" y="0"/>
                      </a:cubicBezTo>
                      <a:lnTo>
                        <a:pt x="437673" y="0"/>
                      </a:lnTo>
                      <a:lnTo>
                        <a:pt x="465873" y="0"/>
                      </a:lnTo>
                      <a:lnTo>
                        <a:pt x="506837" y="0"/>
                      </a:lnTo>
                      <a:lnTo>
                        <a:pt x="542389" y="0"/>
                      </a:lnTo>
                      <a:lnTo>
                        <a:pt x="558813" y="0"/>
                      </a:lnTo>
                      <a:cubicBezTo>
                        <a:pt x="573547" y="0"/>
                        <a:pt x="585824" y="0"/>
                        <a:pt x="596056" y="0"/>
                      </a:cubicBezTo>
                      <a:lnTo>
                        <a:pt x="608720" y="0"/>
                      </a:lnTo>
                      <a:lnTo>
                        <a:pt x="621020" y="0"/>
                      </a:lnTo>
                      <a:cubicBezTo>
                        <a:pt x="647214" y="0"/>
                        <a:pt x="647214" y="0"/>
                        <a:pt x="647214" y="0"/>
                      </a:cubicBezTo>
                      <a:lnTo>
                        <a:pt x="665591" y="0"/>
                      </a:lnTo>
                      <a:cubicBezTo>
                        <a:pt x="875132" y="0"/>
                        <a:pt x="875132" y="0"/>
                        <a:pt x="875132" y="0"/>
                      </a:cubicBezTo>
                      <a:cubicBezTo>
                        <a:pt x="910609" y="0"/>
                        <a:pt x="953183" y="24848"/>
                        <a:pt x="970922" y="55020"/>
                      </a:cubicBezTo>
                      <a:cubicBezTo>
                        <a:pt x="1219266" y="485418"/>
                        <a:pt x="1219266" y="485418"/>
                        <a:pt x="1219266" y="485418"/>
                      </a:cubicBezTo>
                      <a:cubicBezTo>
                        <a:pt x="1237005" y="515590"/>
                        <a:pt x="1237005" y="565286"/>
                        <a:pt x="1219266" y="595458"/>
                      </a:cubicBezTo>
                      <a:cubicBezTo>
                        <a:pt x="970922" y="1025856"/>
                        <a:pt x="970922" y="1025856"/>
                        <a:pt x="970922" y="1025856"/>
                      </a:cubicBezTo>
                      <a:cubicBezTo>
                        <a:pt x="953183" y="1056029"/>
                        <a:pt x="910609" y="1080876"/>
                        <a:pt x="875132" y="1080876"/>
                      </a:cubicBezTo>
                      <a:lnTo>
                        <a:pt x="647214" y="1080876"/>
                      </a:lnTo>
                      <a:lnTo>
                        <a:pt x="423245" y="1080876"/>
                      </a:lnTo>
                      <a:lnTo>
                        <a:pt x="378443" y="1080876"/>
                      </a:lnTo>
                      <a:lnTo>
                        <a:pt x="150524" y="1080876"/>
                      </a:lnTo>
                      <a:lnTo>
                        <a:pt x="0" y="1080876"/>
                      </a:lnTo>
                      <a:close/>
                    </a:path>
                  </a:pathLst>
                </a:custGeom>
                <a:gradFill>
                  <a:gsLst>
                    <a:gs pos="38000">
                      <a:srgbClr val="E04949"/>
                    </a:gs>
                    <a:gs pos="0">
                      <a:srgbClr val="E04949"/>
                    </a:gs>
                    <a:gs pos="100000">
                      <a:srgbClr val="E04949"/>
                    </a:gs>
                  </a:gsLst>
                  <a:lin ang="0" scaled="0"/>
                </a:gradFill>
                <a:ln w="25400">
                  <a:noFill/>
                </a:ln>
                <a:effectLst>
                  <a:outerShdw blurRad="215900" dist="76200" dir="2700000" algn="tl" rotWithShape="0">
                    <a:prstClr val="black">
                      <a:alpha val="37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8" name="任意多边形 88"/>
                <p:cNvSpPr>
                  <a:spLocks/>
                </p:cNvSpPr>
                <p:nvPr/>
              </p:nvSpPr>
              <p:spPr bwMode="auto">
                <a:xfrm rot="5400000">
                  <a:off x="5459672" y="1212705"/>
                  <a:ext cx="1096651" cy="625516"/>
                </a:xfrm>
                <a:custGeom>
                  <a:avLst/>
                  <a:gdLst>
                    <a:gd name="connsiteX0" fmla="*/ 0 w 1232570"/>
                    <a:gd name="connsiteY0" fmla="*/ 0 h 1080876"/>
                    <a:gd name="connsiteX1" fmla="*/ 13985 w 1232570"/>
                    <a:gd name="connsiteY1" fmla="*/ 0 h 1080876"/>
                    <a:gd name="connsiteX2" fmla="*/ 90502 w 1232570"/>
                    <a:gd name="connsiteY2" fmla="*/ 0 h 1080876"/>
                    <a:gd name="connsiteX3" fmla="*/ 150524 w 1232570"/>
                    <a:gd name="connsiteY3" fmla="*/ 0 h 1080876"/>
                    <a:gd name="connsiteX4" fmla="*/ 156832 w 1232570"/>
                    <a:gd name="connsiteY4" fmla="*/ 0 h 1080876"/>
                    <a:gd name="connsiteX5" fmla="*/ 213704 w 1232570"/>
                    <a:gd name="connsiteY5" fmla="*/ 0 h 1080876"/>
                    <a:gd name="connsiteX6" fmla="*/ 237954 w 1232570"/>
                    <a:gd name="connsiteY6" fmla="*/ 0 h 1080876"/>
                    <a:gd name="connsiteX7" fmla="*/ 261845 w 1232570"/>
                    <a:gd name="connsiteY7" fmla="*/ 0 h 1080876"/>
                    <a:gd name="connsiteX8" fmla="*/ 301983 w 1232570"/>
                    <a:gd name="connsiteY8" fmla="*/ 0 h 1080876"/>
                    <a:gd name="connsiteX9" fmla="*/ 314471 w 1232570"/>
                    <a:gd name="connsiteY9" fmla="*/ 0 h 1080876"/>
                    <a:gd name="connsiteX10" fmla="*/ 361158 w 1232570"/>
                    <a:gd name="connsiteY10" fmla="*/ 0 h 1080876"/>
                    <a:gd name="connsiteX11" fmla="*/ 378443 w 1232570"/>
                    <a:gd name="connsiteY11" fmla="*/ 0 h 1080876"/>
                    <a:gd name="connsiteX12" fmla="*/ 380801 w 1232570"/>
                    <a:gd name="connsiteY12" fmla="*/ 0 h 1080876"/>
                    <a:gd name="connsiteX13" fmla="*/ 397052 w 1232570"/>
                    <a:gd name="connsiteY13" fmla="*/ 0 h 1080876"/>
                    <a:gd name="connsiteX14" fmla="*/ 423245 w 1232570"/>
                    <a:gd name="connsiteY14" fmla="*/ 0 h 1080876"/>
                    <a:gd name="connsiteX15" fmla="*/ 437673 w 1232570"/>
                    <a:gd name="connsiteY15" fmla="*/ 0 h 1080876"/>
                    <a:gd name="connsiteX16" fmla="*/ 465873 w 1232570"/>
                    <a:gd name="connsiteY16" fmla="*/ 0 h 1080876"/>
                    <a:gd name="connsiteX17" fmla="*/ 506837 w 1232570"/>
                    <a:gd name="connsiteY17" fmla="*/ 0 h 1080876"/>
                    <a:gd name="connsiteX18" fmla="*/ 542389 w 1232570"/>
                    <a:gd name="connsiteY18" fmla="*/ 0 h 1080876"/>
                    <a:gd name="connsiteX19" fmla="*/ 558813 w 1232570"/>
                    <a:gd name="connsiteY19" fmla="*/ 0 h 1080876"/>
                    <a:gd name="connsiteX20" fmla="*/ 596056 w 1232570"/>
                    <a:gd name="connsiteY20" fmla="*/ 0 h 1080876"/>
                    <a:gd name="connsiteX21" fmla="*/ 608720 w 1232570"/>
                    <a:gd name="connsiteY21" fmla="*/ 0 h 1080876"/>
                    <a:gd name="connsiteX22" fmla="*/ 621020 w 1232570"/>
                    <a:gd name="connsiteY22" fmla="*/ 0 h 1080876"/>
                    <a:gd name="connsiteX23" fmla="*/ 647214 w 1232570"/>
                    <a:gd name="connsiteY23" fmla="*/ 0 h 1080876"/>
                    <a:gd name="connsiteX24" fmla="*/ 665591 w 1232570"/>
                    <a:gd name="connsiteY24" fmla="*/ 0 h 1080876"/>
                    <a:gd name="connsiteX25" fmla="*/ 875132 w 1232570"/>
                    <a:gd name="connsiteY25" fmla="*/ 0 h 1080876"/>
                    <a:gd name="connsiteX26" fmla="*/ 970922 w 1232570"/>
                    <a:gd name="connsiteY26" fmla="*/ 55020 h 1080876"/>
                    <a:gd name="connsiteX27" fmla="*/ 1219266 w 1232570"/>
                    <a:gd name="connsiteY27" fmla="*/ 485418 h 1080876"/>
                    <a:gd name="connsiteX28" fmla="*/ 1219266 w 1232570"/>
                    <a:gd name="connsiteY28" fmla="*/ 595458 h 1080876"/>
                    <a:gd name="connsiteX29" fmla="*/ 970922 w 1232570"/>
                    <a:gd name="connsiteY29" fmla="*/ 1025856 h 1080876"/>
                    <a:gd name="connsiteX30" fmla="*/ 875132 w 1232570"/>
                    <a:gd name="connsiteY30" fmla="*/ 1080876 h 1080876"/>
                    <a:gd name="connsiteX31" fmla="*/ 647214 w 1232570"/>
                    <a:gd name="connsiteY31" fmla="*/ 1080876 h 1080876"/>
                    <a:gd name="connsiteX32" fmla="*/ 423245 w 1232570"/>
                    <a:gd name="connsiteY32" fmla="*/ 1080876 h 1080876"/>
                    <a:gd name="connsiteX33" fmla="*/ 378443 w 1232570"/>
                    <a:gd name="connsiteY33" fmla="*/ 1080876 h 1080876"/>
                    <a:gd name="connsiteX34" fmla="*/ 150524 w 1232570"/>
                    <a:gd name="connsiteY34" fmla="*/ 1080876 h 1080876"/>
                    <a:gd name="connsiteX35" fmla="*/ 0 w 1232570"/>
                    <a:gd name="connsiteY35" fmla="*/ 1080876 h 1080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232570" h="1080876">
                      <a:moveTo>
                        <a:pt x="0" y="0"/>
                      </a:moveTo>
                      <a:lnTo>
                        <a:pt x="13985" y="0"/>
                      </a:lnTo>
                      <a:cubicBezTo>
                        <a:pt x="41269" y="0"/>
                        <a:pt x="66735" y="0"/>
                        <a:pt x="90502" y="0"/>
                      </a:cubicBezTo>
                      <a:lnTo>
                        <a:pt x="150524" y="0"/>
                      </a:lnTo>
                      <a:lnTo>
                        <a:pt x="156832" y="0"/>
                      </a:lnTo>
                      <a:cubicBezTo>
                        <a:pt x="177325" y="0"/>
                        <a:pt x="196242" y="0"/>
                        <a:pt x="213704" y="0"/>
                      </a:cubicBezTo>
                      <a:lnTo>
                        <a:pt x="237954" y="0"/>
                      </a:lnTo>
                      <a:lnTo>
                        <a:pt x="261845" y="0"/>
                      </a:lnTo>
                      <a:cubicBezTo>
                        <a:pt x="276518" y="0"/>
                        <a:pt x="289856" y="0"/>
                        <a:pt x="301983" y="0"/>
                      </a:cubicBezTo>
                      <a:lnTo>
                        <a:pt x="314471" y="0"/>
                      </a:lnTo>
                      <a:lnTo>
                        <a:pt x="361158" y="0"/>
                      </a:lnTo>
                      <a:lnTo>
                        <a:pt x="378443" y="0"/>
                      </a:lnTo>
                      <a:lnTo>
                        <a:pt x="380801" y="0"/>
                      </a:lnTo>
                      <a:lnTo>
                        <a:pt x="397052" y="0"/>
                      </a:lnTo>
                      <a:cubicBezTo>
                        <a:pt x="423245" y="0"/>
                        <a:pt x="423245" y="0"/>
                        <a:pt x="423245" y="0"/>
                      </a:cubicBezTo>
                      <a:lnTo>
                        <a:pt x="437673" y="0"/>
                      </a:lnTo>
                      <a:lnTo>
                        <a:pt x="465873" y="0"/>
                      </a:lnTo>
                      <a:lnTo>
                        <a:pt x="506837" y="0"/>
                      </a:lnTo>
                      <a:lnTo>
                        <a:pt x="542389" y="0"/>
                      </a:lnTo>
                      <a:lnTo>
                        <a:pt x="558813" y="0"/>
                      </a:lnTo>
                      <a:cubicBezTo>
                        <a:pt x="573547" y="0"/>
                        <a:pt x="585824" y="0"/>
                        <a:pt x="596056" y="0"/>
                      </a:cubicBezTo>
                      <a:lnTo>
                        <a:pt x="608720" y="0"/>
                      </a:lnTo>
                      <a:lnTo>
                        <a:pt x="621020" y="0"/>
                      </a:lnTo>
                      <a:cubicBezTo>
                        <a:pt x="647214" y="0"/>
                        <a:pt x="647214" y="0"/>
                        <a:pt x="647214" y="0"/>
                      </a:cubicBezTo>
                      <a:lnTo>
                        <a:pt x="665591" y="0"/>
                      </a:lnTo>
                      <a:cubicBezTo>
                        <a:pt x="875132" y="0"/>
                        <a:pt x="875132" y="0"/>
                        <a:pt x="875132" y="0"/>
                      </a:cubicBezTo>
                      <a:cubicBezTo>
                        <a:pt x="910609" y="0"/>
                        <a:pt x="953183" y="24848"/>
                        <a:pt x="970922" y="55020"/>
                      </a:cubicBezTo>
                      <a:cubicBezTo>
                        <a:pt x="1219266" y="485418"/>
                        <a:pt x="1219266" y="485418"/>
                        <a:pt x="1219266" y="485418"/>
                      </a:cubicBezTo>
                      <a:cubicBezTo>
                        <a:pt x="1237005" y="515590"/>
                        <a:pt x="1237005" y="565286"/>
                        <a:pt x="1219266" y="595458"/>
                      </a:cubicBezTo>
                      <a:cubicBezTo>
                        <a:pt x="970922" y="1025856"/>
                        <a:pt x="970922" y="1025856"/>
                        <a:pt x="970922" y="1025856"/>
                      </a:cubicBezTo>
                      <a:cubicBezTo>
                        <a:pt x="953183" y="1056029"/>
                        <a:pt x="910609" y="1080876"/>
                        <a:pt x="875132" y="1080876"/>
                      </a:cubicBezTo>
                      <a:lnTo>
                        <a:pt x="647214" y="1080876"/>
                      </a:lnTo>
                      <a:lnTo>
                        <a:pt x="423245" y="1080876"/>
                      </a:lnTo>
                      <a:lnTo>
                        <a:pt x="378443" y="1080876"/>
                      </a:lnTo>
                      <a:lnTo>
                        <a:pt x="150524" y="1080876"/>
                      </a:lnTo>
                      <a:lnTo>
                        <a:pt x="0" y="1080876"/>
                      </a:lnTo>
                      <a:close/>
                    </a:path>
                  </a:pathLst>
                </a:custGeom>
                <a:gradFill>
                  <a:gsLst>
                    <a:gs pos="29000">
                      <a:srgbClr val="E04949"/>
                    </a:gs>
                    <a:gs pos="100000">
                      <a:srgbClr val="E04949"/>
                    </a:gs>
                    <a:gs pos="0">
                      <a:srgbClr val="E04949"/>
                    </a:gs>
                  </a:gsLst>
                  <a:lin ang="0" scaled="0"/>
                </a:gradFill>
                <a:ln w="25400">
                  <a:gradFill>
                    <a:gsLst>
                      <a:gs pos="38000">
                        <a:srgbClr val="E04949"/>
                      </a:gs>
                      <a:gs pos="0">
                        <a:srgbClr val="E04949"/>
                      </a:gs>
                      <a:gs pos="100000">
                        <a:srgbClr val="EB8585"/>
                      </a:gs>
                    </a:gsLst>
                    <a:lin ang="0" scaled="0"/>
                  </a:gradFill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92" name="Group 4"/>
          <p:cNvGrpSpPr>
            <a:grpSpLocks noChangeAspect="1"/>
          </p:cNvGrpSpPr>
          <p:nvPr/>
        </p:nvGrpSpPr>
        <p:grpSpPr bwMode="auto">
          <a:xfrm>
            <a:off x="6443146" y="5137830"/>
            <a:ext cx="366560" cy="429567"/>
            <a:chOff x="1776" y="1776"/>
            <a:chExt cx="64" cy="75"/>
          </a:xfrm>
          <a:solidFill>
            <a:schemeClr val="tx1">
              <a:lumMod val="50000"/>
              <a:lumOff val="50000"/>
            </a:schemeClr>
          </a:solidFill>
          <a:scene3d>
            <a:camera prst="perspectiveFront">
              <a:rot lat="0" lon="1799990" rev="0"/>
            </a:camera>
            <a:lightRig rig="threePt" dir="t"/>
          </a:scene3d>
        </p:grpSpPr>
        <p:sp>
          <p:nvSpPr>
            <p:cNvPr id="93" name="Freeform 5"/>
            <p:cNvSpPr>
              <a:spLocks/>
            </p:cNvSpPr>
            <p:nvPr/>
          </p:nvSpPr>
          <p:spPr bwMode="auto">
            <a:xfrm>
              <a:off x="1795" y="1779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94" name="Freeform 6"/>
            <p:cNvSpPr>
              <a:spLocks/>
            </p:cNvSpPr>
            <p:nvPr/>
          </p:nvSpPr>
          <p:spPr bwMode="auto">
            <a:xfrm>
              <a:off x="1776" y="1810"/>
              <a:ext cx="64" cy="41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95" name="Freeform 7"/>
            <p:cNvSpPr>
              <a:spLocks/>
            </p:cNvSpPr>
            <p:nvPr/>
          </p:nvSpPr>
          <p:spPr bwMode="auto">
            <a:xfrm>
              <a:off x="1795" y="1776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96" name="Freeform 8"/>
            <p:cNvSpPr>
              <a:spLocks/>
            </p:cNvSpPr>
            <p:nvPr/>
          </p:nvSpPr>
          <p:spPr bwMode="auto">
            <a:xfrm>
              <a:off x="1776" y="1807"/>
              <a:ext cx="64" cy="42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97" name="Group 13"/>
          <p:cNvGrpSpPr>
            <a:grpSpLocks noChangeAspect="1"/>
          </p:cNvGrpSpPr>
          <p:nvPr/>
        </p:nvGrpSpPr>
        <p:grpSpPr bwMode="auto">
          <a:xfrm>
            <a:off x="8187188" y="5095601"/>
            <a:ext cx="447008" cy="452287"/>
            <a:chOff x="2426" y="2781"/>
            <a:chExt cx="593" cy="600"/>
          </a:xfrm>
          <a:solidFill>
            <a:schemeClr val="tx1">
              <a:lumMod val="50000"/>
              <a:lumOff val="50000"/>
            </a:schemeClr>
          </a:solidFill>
          <a:scene3d>
            <a:camera prst="perspectiveFront">
              <a:rot lat="0" lon="19799991" rev="0"/>
            </a:camera>
            <a:lightRig rig="threePt" dir="t"/>
          </a:scene3d>
        </p:grpSpPr>
        <p:sp>
          <p:nvSpPr>
            <p:cNvPr id="98" name="Freeform 14"/>
            <p:cNvSpPr>
              <a:spLocks/>
            </p:cNvSpPr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99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100" name="组合 115"/>
          <p:cNvGrpSpPr/>
          <p:nvPr/>
        </p:nvGrpSpPr>
        <p:grpSpPr>
          <a:xfrm>
            <a:off x="9843336" y="5149434"/>
            <a:ext cx="422549" cy="459831"/>
            <a:chOff x="4873626" y="1965325"/>
            <a:chExt cx="269876" cy="293688"/>
          </a:xfrm>
          <a:solidFill>
            <a:schemeClr val="tx1">
              <a:lumMod val="50000"/>
              <a:lumOff val="50000"/>
            </a:schemeClr>
          </a:solidFill>
          <a:scene3d>
            <a:camera prst="perspectiveFront">
              <a:rot lat="0" lon="1799990" rev="0"/>
            </a:camera>
            <a:lightRig rig="threePt" dir="t"/>
          </a:scene3d>
        </p:grpSpPr>
        <p:sp>
          <p:nvSpPr>
            <p:cNvPr id="101" name="Freeform 502"/>
            <p:cNvSpPr>
              <a:spLocks/>
            </p:cNvSpPr>
            <p:nvPr/>
          </p:nvSpPr>
          <p:spPr bwMode="auto">
            <a:xfrm>
              <a:off x="4873626" y="2127250"/>
              <a:ext cx="112713" cy="131763"/>
            </a:xfrm>
            <a:custGeom>
              <a:avLst/>
              <a:gdLst>
                <a:gd name="T0" fmla="*/ 2 w 30"/>
                <a:gd name="T1" fmla="*/ 0 h 35"/>
                <a:gd name="T2" fmla="*/ 28 w 30"/>
                <a:gd name="T3" fmla="*/ 0 h 35"/>
                <a:gd name="T4" fmla="*/ 30 w 30"/>
                <a:gd name="T5" fmla="*/ 1 h 35"/>
                <a:gd name="T6" fmla="*/ 28 w 30"/>
                <a:gd name="T7" fmla="*/ 3 h 35"/>
                <a:gd name="T8" fmla="*/ 3 w 30"/>
                <a:gd name="T9" fmla="*/ 3 h 35"/>
                <a:gd name="T10" fmla="*/ 3 w 30"/>
                <a:gd name="T11" fmla="*/ 33 h 35"/>
                <a:gd name="T12" fmla="*/ 2 w 30"/>
                <a:gd name="T13" fmla="*/ 35 h 35"/>
                <a:gd name="T14" fmla="*/ 0 w 30"/>
                <a:gd name="T15" fmla="*/ 33 h 35"/>
                <a:gd name="T16" fmla="*/ 0 w 30"/>
                <a:gd name="T17" fmla="*/ 1 h 35"/>
                <a:gd name="T18" fmla="*/ 2 w 30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5">
                  <a:moveTo>
                    <a:pt x="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1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3" y="35"/>
                    <a:pt x="2" y="35"/>
                  </a:cubicBezTo>
                  <a:cubicBezTo>
                    <a:pt x="1" y="35"/>
                    <a:pt x="0" y="34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02" name="Freeform 503"/>
            <p:cNvSpPr>
              <a:spLocks/>
            </p:cNvSpPr>
            <p:nvPr/>
          </p:nvSpPr>
          <p:spPr bwMode="auto">
            <a:xfrm>
              <a:off x="4884739" y="1973263"/>
              <a:ext cx="41275" cy="146050"/>
            </a:xfrm>
            <a:custGeom>
              <a:avLst/>
              <a:gdLst>
                <a:gd name="T0" fmla="*/ 11 w 11"/>
                <a:gd name="T1" fmla="*/ 34 h 39"/>
                <a:gd name="T2" fmla="*/ 11 w 11"/>
                <a:gd name="T3" fmla="*/ 6 h 39"/>
                <a:gd name="T4" fmla="*/ 5 w 11"/>
                <a:gd name="T5" fmla="*/ 0 h 39"/>
                <a:gd name="T6" fmla="*/ 0 w 11"/>
                <a:gd name="T7" fmla="*/ 6 h 39"/>
                <a:gd name="T8" fmla="*/ 0 w 11"/>
                <a:gd name="T9" fmla="*/ 34 h 39"/>
                <a:gd name="T10" fmla="*/ 5 w 11"/>
                <a:gd name="T11" fmla="*/ 39 h 39"/>
                <a:gd name="T12" fmla="*/ 11 w 11"/>
                <a:gd name="T13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9">
                  <a:moveTo>
                    <a:pt x="11" y="34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9" y="39"/>
                    <a:pt x="11" y="37"/>
                    <a:pt x="1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03" name="Freeform 504"/>
            <p:cNvSpPr>
              <a:spLocks/>
            </p:cNvSpPr>
            <p:nvPr/>
          </p:nvSpPr>
          <p:spPr bwMode="auto">
            <a:xfrm>
              <a:off x="4940301" y="1965325"/>
              <a:ext cx="177800" cy="293688"/>
            </a:xfrm>
            <a:custGeom>
              <a:avLst/>
              <a:gdLst>
                <a:gd name="T0" fmla="*/ 5 w 47"/>
                <a:gd name="T1" fmla="*/ 69 h 78"/>
                <a:gd name="T2" fmla="*/ 6 w 47"/>
                <a:gd name="T3" fmla="*/ 77 h 78"/>
                <a:gd name="T4" fmla="*/ 9 w 47"/>
                <a:gd name="T5" fmla="*/ 78 h 78"/>
                <a:gd name="T6" fmla="*/ 14 w 47"/>
                <a:gd name="T7" fmla="*/ 76 h 78"/>
                <a:gd name="T8" fmla="*/ 26 w 47"/>
                <a:gd name="T9" fmla="*/ 57 h 78"/>
                <a:gd name="T10" fmla="*/ 46 w 47"/>
                <a:gd name="T11" fmla="*/ 57 h 78"/>
                <a:gd name="T12" fmla="*/ 47 w 47"/>
                <a:gd name="T13" fmla="*/ 56 h 78"/>
                <a:gd name="T14" fmla="*/ 47 w 47"/>
                <a:gd name="T15" fmla="*/ 42 h 78"/>
                <a:gd name="T16" fmla="*/ 32 w 47"/>
                <a:gd name="T17" fmla="*/ 19 h 78"/>
                <a:gd name="T18" fmla="*/ 30 w 47"/>
                <a:gd name="T19" fmla="*/ 20 h 78"/>
                <a:gd name="T20" fmla="*/ 35 w 47"/>
                <a:gd name="T21" fmla="*/ 10 h 78"/>
                <a:gd name="T22" fmla="*/ 24 w 47"/>
                <a:gd name="T23" fmla="*/ 0 h 78"/>
                <a:gd name="T24" fmla="*/ 14 w 47"/>
                <a:gd name="T25" fmla="*/ 10 h 78"/>
                <a:gd name="T26" fmla="*/ 24 w 47"/>
                <a:gd name="T27" fmla="*/ 21 h 78"/>
                <a:gd name="T28" fmla="*/ 27 w 47"/>
                <a:gd name="T29" fmla="*/ 20 h 78"/>
                <a:gd name="T30" fmla="*/ 21 w 47"/>
                <a:gd name="T31" fmla="*/ 27 h 78"/>
                <a:gd name="T32" fmla="*/ 5 w 47"/>
                <a:gd name="T33" fmla="*/ 31 h 78"/>
                <a:gd name="T34" fmla="*/ 1 w 47"/>
                <a:gd name="T35" fmla="*/ 34 h 78"/>
                <a:gd name="T36" fmla="*/ 1 w 47"/>
                <a:gd name="T37" fmla="*/ 38 h 78"/>
                <a:gd name="T38" fmla="*/ 6 w 47"/>
                <a:gd name="T39" fmla="*/ 42 h 78"/>
                <a:gd name="T40" fmla="*/ 8 w 47"/>
                <a:gd name="T41" fmla="*/ 42 h 78"/>
                <a:gd name="T42" fmla="*/ 17 w 47"/>
                <a:gd name="T43" fmla="*/ 40 h 78"/>
                <a:gd name="T44" fmla="*/ 17 w 47"/>
                <a:gd name="T45" fmla="*/ 43 h 78"/>
                <a:gd name="T46" fmla="*/ 17 w 47"/>
                <a:gd name="T47" fmla="*/ 47 h 78"/>
                <a:gd name="T48" fmla="*/ 5 w 47"/>
                <a:gd name="T49" fmla="*/ 6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78">
                  <a:moveTo>
                    <a:pt x="5" y="69"/>
                  </a:moveTo>
                  <a:cubicBezTo>
                    <a:pt x="3" y="72"/>
                    <a:pt x="3" y="76"/>
                    <a:pt x="6" y="77"/>
                  </a:cubicBezTo>
                  <a:cubicBezTo>
                    <a:pt x="7" y="78"/>
                    <a:pt x="8" y="78"/>
                    <a:pt x="9" y="78"/>
                  </a:cubicBezTo>
                  <a:cubicBezTo>
                    <a:pt x="11" y="78"/>
                    <a:pt x="13" y="77"/>
                    <a:pt x="14" y="76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6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29"/>
                    <a:pt x="41" y="19"/>
                    <a:pt x="32" y="19"/>
                  </a:cubicBezTo>
                  <a:cubicBezTo>
                    <a:pt x="31" y="19"/>
                    <a:pt x="30" y="19"/>
                    <a:pt x="30" y="20"/>
                  </a:cubicBezTo>
                  <a:cubicBezTo>
                    <a:pt x="33" y="18"/>
                    <a:pt x="35" y="14"/>
                    <a:pt x="35" y="10"/>
                  </a:cubicBezTo>
                  <a:cubicBezTo>
                    <a:pt x="35" y="5"/>
                    <a:pt x="30" y="0"/>
                    <a:pt x="24" y="0"/>
                  </a:cubicBezTo>
                  <a:cubicBezTo>
                    <a:pt x="19" y="0"/>
                    <a:pt x="14" y="5"/>
                    <a:pt x="14" y="10"/>
                  </a:cubicBezTo>
                  <a:cubicBezTo>
                    <a:pt x="14" y="16"/>
                    <a:pt x="19" y="21"/>
                    <a:pt x="24" y="21"/>
                  </a:cubicBezTo>
                  <a:cubicBezTo>
                    <a:pt x="25" y="21"/>
                    <a:pt x="26" y="21"/>
                    <a:pt x="27" y="20"/>
                  </a:cubicBezTo>
                  <a:cubicBezTo>
                    <a:pt x="25" y="22"/>
                    <a:pt x="23" y="24"/>
                    <a:pt x="21" y="27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3" y="32"/>
                    <a:pt x="2" y="32"/>
                    <a:pt x="1" y="34"/>
                  </a:cubicBezTo>
                  <a:cubicBezTo>
                    <a:pt x="1" y="35"/>
                    <a:pt x="0" y="37"/>
                    <a:pt x="1" y="38"/>
                  </a:cubicBezTo>
                  <a:cubicBezTo>
                    <a:pt x="1" y="41"/>
                    <a:pt x="4" y="42"/>
                    <a:pt x="6" y="42"/>
                  </a:cubicBezTo>
                  <a:cubicBezTo>
                    <a:pt x="7" y="42"/>
                    <a:pt x="7" y="42"/>
                    <a:pt x="8" y="42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7" y="42"/>
                    <a:pt x="17" y="43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5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04" name="Freeform 505"/>
            <p:cNvSpPr>
              <a:spLocks/>
            </p:cNvSpPr>
            <p:nvPr/>
          </p:nvSpPr>
          <p:spPr bwMode="auto">
            <a:xfrm>
              <a:off x="5046664" y="2093913"/>
              <a:ext cx="96838" cy="112713"/>
            </a:xfrm>
            <a:custGeom>
              <a:avLst/>
              <a:gdLst>
                <a:gd name="T0" fmla="*/ 1 w 26"/>
                <a:gd name="T1" fmla="*/ 27 h 30"/>
                <a:gd name="T2" fmla="*/ 23 w 26"/>
                <a:gd name="T3" fmla="*/ 27 h 30"/>
                <a:gd name="T4" fmla="*/ 23 w 26"/>
                <a:gd name="T5" fmla="*/ 2 h 30"/>
                <a:gd name="T6" fmla="*/ 24 w 26"/>
                <a:gd name="T7" fmla="*/ 0 h 30"/>
                <a:gd name="T8" fmla="*/ 26 w 26"/>
                <a:gd name="T9" fmla="*/ 2 h 30"/>
                <a:gd name="T10" fmla="*/ 26 w 26"/>
                <a:gd name="T11" fmla="*/ 28 h 30"/>
                <a:gd name="T12" fmla="*/ 24 w 26"/>
                <a:gd name="T13" fmla="*/ 30 h 30"/>
                <a:gd name="T14" fmla="*/ 1 w 26"/>
                <a:gd name="T15" fmla="*/ 30 h 30"/>
                <a:gd name="T16" fmla="*/ 0 w 26"/>
                <a:gd name="T17" fmla="*/ 28 h 30"/>
                <a:gd name="T18" fmla="*/ 1 w 26"/>
                <a:gd name="T19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0">
                  <a:moveTo>
                    <a:pt x="1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5" y="30"/>
                    <a:pt x="24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29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pic>
        <p:nvPicPr>
          <p:cNvPr id="105" name="图片 12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7981" y="1785835"/>
            <a:ext cx="1930694" cy="2772278"/>
          </a:xfrm>
          <a:prstGeom prst="rect">
            <a:avLst/>
          </a:prstGeom>
        </p:spPr>
      </p:pic>
      <p:sp>
        <p:nvSpPr>
          <p:cNvPr id="106" name="文本框 124"/>
          <p:cNvSpPr txBox="1"/>
          <p:nvPr/>
        </p:nvSpPr>
        <p:spPr>
          <a:xfrm>
            <a:off x="1973131" y="4580407"/>
            <a:ext cx="3153746" cy="500127"/>
          </a:xfrm>
          <a:prstGeom prst="rect">
            <a:avLst/>
          </a:prstGeom>
          <a:noFill/>
        </p:spPr>
        <p:txBody>
          <a:bodyPr wrap="square" lIns="68568" tIns="34285" rIns="68568" bIns="34285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FB85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6C137B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Проєкт</a:t>
            </a:r>
            <a:r>
              <a:rPr kumimoji="0" lang="uk-UA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6C137B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=Веб-квест?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6C137B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5172093" y="2134970"/>
            <a:ext cx="1734251" cy="3207514"/>
          </a:xfrm>
          <a:prstGeom prst="rect">
            <a:avLst/>
          </a:prstGeom>
          <a:noFill/>
          <a:scene3d>
            <a:camera prst="orthographicFront">
              <a:rot lat="0" lon="1800000" rev="0"/>
            </a:camera>
            <a:lightRig rig="threePt" dir="t"/>
          </a:scene3d>
        </p:spPr>
        <p:txBody>
          <a:bodyPr wrap="square" lIns="68550" tIns="34275" rIns="68550" bIns="34275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1D927D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ПРОЄКТ-</a:t>
            </a:r>
            <a:r>
              <a:rPr kumimoji="0" lang="uk-UA" sz="14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Bahnschrift" panose="020B0502040204020203" pitchFamily="34" charset="0"/>
                <a:ea typeface="Yu Gothic Medium" panose="020B0500000000000000" pitchFamily="34" charset="-128"/>
                <a:cs typeface="Times New Roman" panose="02020603050405020304" pitchFamily="18" charset="0"/>
              </a:rPr>
              <a:t>спосі</a:t>
            </a: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Bahnschrift" panose="020B0502040204020203" pitchFamily="34" charset="0"/>
                <a:ea typeface="Yu Gothic Medium" panose="020B0500000000000000" pitchFamily="34" charset="-128"/>
                <a:cs typeface="Times New Roman" panose="02020603050405020304" pitchFamily="18" charset="0"/>
              </a:rPr>
              <a:t>б організації навчання, під час якого «учні набувають знань і навичок у процесі планування й виконання практичних завдань-проєктів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sz="12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«Український педагогічний словник» </a:t>
            </a:r>
            <a:endParaRPr kumimoji="0" lang="uk-UA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1D927D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5277686" y="3645924"/>
            <a:ext cx="1683261" cy="253885"/>
          </a:xfrm>
          <a:prstGeom prst="rect">
            <a:avLst/>
          </a:prstGeom>
          <a:noFill/>
          <a:scene3d>
            <a:camera prst="orthographicFront">
              <a:rot lat="0" lon="1800000" rev="0"/>
            </a:camera>
            <a:lightRig rig="threePt" dir="t"/>
          </a:scene3d>
        </p:spPr>
        <p:txBody>
          <a:bodyPr wrap="square" lIns="68550" tIns="34275" rIns="68550" bIns="34275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Open Sans" panose="020B0606030504020204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7185101" y="2134970"/>
            <a:ext cx="1449095" cy="376996"/>
          </a:xfrm>
          <a:prstGeom prst="rect">
            <a:avLst/>
          </a:prstGeom>
          <a:noFill/>
          <a:scene3d>
            <a:camera prst="orthographicFront">
              <a:rot lat="0" lon="1200000" rev="0"/>
            </a:camera>
            <a:lightRig rig="threePt" dir="t"/>
          </a:scene3d>
        </p:spPr>
        <p:txBody>
          <a:bodyPr wrap="square" lIns="68550" tIns="34275" rIns="68550" bIns="34275" rtlCol="0">
            <a:spAutoFit/>
          </a:bodyPr>
          <a:lstStyle>
            <a:defPPr>
              <a:defRPr lang="en-US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i="0" u="none" strike="noStrike" kern="0" cap="none" spc="0" normalizeH="0" baseline="0">
                <a:ln>
                  <a:noFill/>
                </a:ln>
                <a:solidFill>
                  <a:srgbClr val="1B323D"/>
                </a:solidFill>
                <a:effectLst/>
                <a:uLnTx/>
                <a:uFillTx/>
                <a:latin typeface="微软雅黑"/>
                <a:ea typeface="微软雅黑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ВЕБ-квест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7417582" y="2630467"/>
            <a:ext cx="1749727" cy="2531432"/>
          </a:xfrm>
          <a:prstGeom prst="rect">
            <a:avLst/>
          </a:prstGeom>
          <a:noFill/>
          <a:scene3d>
            <a:camera prst="orthographicFront">
              <a:rot lat="0" lon="1200000" rev="0"/>
            </a:camera>
            <a:lightRig rig="threePt" dir="t"/>
          </a:scene3d>
        </p:spPr>
        <p:txBody>
          <a:bodyPr wrap="square" lIns="68550" tIns="34275" rIns="68550" bIns="34275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Веб квест — це вид </a:t>
            </a:r>
            <a:r>
              <a:rPr kumimoji="0" lang="uk-UA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Internet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-проєкту, який дає учням можливість ефективно використовувати інформацію, знайдену в мережі</a:t>
            </a:r>
            <a:endParaRPr kumimoji="0" lang="ru-RU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Open Sans" panose="020B0606030504020204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9464287" y="2134970"/>
            <a:ext cx="1942146" cy="702669"/>
          </a:xfrm>
          <a:prstGeom prst="rect">
            <a:avLst/>
          </a:prstGeom>
          <a:noFill/>
          <a:scene3d>
            <a:camera prst="orthographicFront">
              <a:rot lat="0" lon="600000" rev="0"/>
            </a:camera>
            <a:lightRig rig="threePt" dir="t"/>
          </a:scene3d>
        </p:spPr>
        <p:txBody>
          <a:bodyPr wrap="square" lIns="68550" tIns="34275" rIns="68550" bIns="34275" rtlCol="0">
            <a:spAutoFit/>
          </a:bodyPr>
          <a:lstStyle>
            <a:defPPr>
              <a:defRPr lang="en-US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i="0" u="none" strike="noStrike" kern="0" cap="none" spc="0" normalizeH="0" baseline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微软雅黑"/>
                <a:ea typeface="微软雅黑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zh-CN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Спільне та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zh-CN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відмінне</a:t>
            </a:r>
            <a:endParaRPr kumimoji="0" lang="zh-CN" altLang="en-US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9372878" y="2902077"/>
            <a:ext cx="2117347" cy="2654543"/>
          </a:xfrm>
          <a:prstGeom prst="rect">
            <a:avLst/>
          </a:prstGeom>
          <a:noFill/>
          <a:scene3d>
            <a:camera prst="orthographicFront">
              <a:rot lat="0" lon="600000" rev="0"/>
            </a:camera>
            <a:lightRig rig="threePt" dir="t"/>
          </a:scene3d>
        </p:spPr>
        <p:txBody>
          <a:bodyPr wrap="square" lIns="68550" tIns="34275" rIns="68550" bIns="34275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Open Sans" panose="020B0606030504020204" pitchFamily="34" charset="0"/>
              </a:rPr>
              <a:t>Спосіб</a:t>
            </a:r>
            <a:r>
              <a:rPr kumimoji="0" lang="ru-RU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Open Sans" panose="020B0606030504020204" pitchFamily="34" charset="0"/>
              </a:rPr>
              <a:t> організації </a:t>
            </a:r>
            <a:r>
              <a:rPr kumimoji="0" lang="ru-RU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Open Sans" panose="020B0606030504020204" pitchFamily="34" charset="0"/>
              </a:rPr>
              <a:t>навчання</a:t>
            </a:r>
            <a:r>
              <a:rPr kumimoji="0" lang="ru-RU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Open Sans" panose="020B0606030504020204" pitchFamily="34" charset="0"/>
              </a:rPr>
              <a:t>;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Open Sans" panose="020B0606030504020204" pitchFamily="34" charset="0"/>
              </a:rPr>
              <a:t>Вид проєкту;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Open Sans" panose="020B0606030504020204" pitchFamily="34" charset="0"/>
              </a:rPr>
              <a:t>Спосіб</a:t>
            </a:r>
            <a:r>
              <a:rPr kumimoji="0" lang="ru-RU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Open Sans" panose="020B0606030504020204" pitchFamily="34" charset="0"/>
              </a:rPr>
              <a:t> </a:t>
            </a:r>
            <a:r>
              <a:rPr kumimoji="0" lang="ru-RU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Open Sans" panose="020B0606030504020204" pitchFamily="34" charset="0"/>
              </a:rPr>
              <a:t>мотивації</a:t>
            </a:r>
            <a:r>
              <a:rPr kumimoji="0" lang="ru-RU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Open Sans" panose="020B0606030504020204" pitchFamily="34" charset="0"/>
              </a:rPr>
              <a:t>;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Open Sans" panose="020B0606030504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ru-RU" altLang="zh-CN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等线" panose="02010600030101010101" pitchFamily="2" charset="-122"/>
                <a:cs typeface="Open Sans" panose="020B0606030504020204" pitchFamily="34" charset="0"/>
              </a:rPr>
              <a:t>Формує</a:t>
            </a:r>
            <a:r>
              <a:rPr lang="ru-RU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等线" panose="02010600030101010101" pitchFamily="2" charset="-122"/>
                <a:cs typeface="Open Sans" panose="020B0606030504020204" pitchFamily="34" charset="0"/>
              </a:rPr>
              <a:t> </a:t>
            </a:r>
            <a:r>
              <a:rPr lang="ru-RU" altLang="zh-CN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等线" panose="02010600030101010101" pitchFamily="2" charset="-122"/>
                <a:cs typeface="Open Sans" panose="020B0606030504020204" pitchFamily="34" charset="0"/>
              </a:rPr>
              <a:t>комунікацю</a:t>
            </a:r>
            <a:r>
              <a:rPr lang="ru-RU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等线" panose="02010600030101010101" pitchFamily="2" charset="-122"/>
                <a:cs typeface="Open Sans" panose="020B0606030504020204" pitchFamily="34" charset="0"/>
              </a:rPr>
              <a:t>;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Open Sans" panose="020B0606030504020204" pitchFamily="34" charset="0"/>
              </a:rPr>
              <a:t>Стимулює</a:t>
            </a:r>
            <a:r>
              <a:rPr kumimoji="0" lang="ru-RU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Open Sans" panose="020B0606030504020204" pitchFamily="34" charset="0"/>
              </a:rPr>
              <a:t> </a:t>
            </a:r>
            <a:r>
              <a:rPr kumimoji="0" lang="ru-RU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Open Sans" panose="020B0606030504020204" pitchFamily="34" charset="0"/>
              </a:rPr>
              <a:t>інтерес</a:t>
            </a:r>
            <a:r>
              <a:rPr lang="ru-RU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等线" panose="02010600030101010101" pitchFamily="2" charset="-122"/>
                <a:cs typeface="Open Sans" panose="020B0606030504020204" pitchFamily="34" charset="0"/>
              </a:rPr>
              <a:t>;</a:t>
            </a:r>
            <a:endParaRPr kumimoji="0" lang="ru-RU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Open Sans" panose="020B0606030504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Open Sans" panose="020B0606030504020204" pitchFamily="34" charset="0"/>
              </a:rPr>
              <a:t>розвиває</a:t>
            </a:r>
            <a:r>
              <a:rPr kumimoji="0" lang="ru-RU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Open Sans" panose="020B0606030504020204" pitchFamily="34" charset="0"/>
              </a:rPr>
              <a:t> </a:t>
            </a:r>
            <a:r>
              <a:rPr kumimoji="0" lang="ru-RU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Open Sans" panose="020B0606030504020204" pitchFamily="34" charset="0"/>
              </a:rPr>
              <a:t>критичне</a:t>
            </a:r>
            <a:r>
              <a:rPr kumimoji="0" lang="ru-RU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Open Sans" panose="020B0606030504020204" pitchFamily="34" charset="0"/>
              </a:rPr>
              <a:t> </a:t>
            </a:r>
            <a:r>
              <a:rPr kumimoji="0" lang="ru-RU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Open Sans" panose="020B0606030504020204" pitchFamily="34" charset="0"/>
              </a:rPr>
              <a:t>мислення</a:t>
            </a:r>
            <a:r>
              <a:rPr kumimoji="0" lang="ru-RU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Open Sans" panose="020B0606030504020204" pitchFamily="34" charset="0"/>
              </a:rPr>
              <a:t>;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ru-RU" altLang="zh-CN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等线" panose="02010600030101010101" pitchFamily="2" charset="-122"/>
                <a:cs typeface="Open Sans" panose="020B0606030504020204" pitchFamily="34" charset="0"/>
              </a:rPr>
              <a:t>Спонукає</a:t>
            </a:r>
            <a:r>
              <a:rPr lang="ru-RU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等线" panose="02010600030101010101" pitchFamily="2" charset="-122"/>
                <a:cs typeface="Open Sans" panose="020B0606030504020204" pitchFamily="34" charset="0"/>
              </a:rPr>
              <a:t> до </a:t>
            </a:r>
            <a:r>
              <a:rPr lang="ru-RU" altLang="zh-CN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等线" panose="02010600030101010101" pitchFamily="2" charset="-122"/>
                <a:cs typeface="Open Sans" panose="020B0606030504020204" pitchFamily="34" charset="0"/>
              </a:rPr>
              <a:t>відповідальності</a:t>
            </a:r>
            <a:r>
              <a:rPr lang="ru-RU" altLang="zh-C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等线" panose="02010600030101010101" pitchFamily="2" charset="-122"/>
                <a:cs typeface="Open Sans" panose="020B0606030504020204" pitchFamily="34" charset="0"/>
              </a:rPr>
              <a:t>;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Open Sans" panose="020B0606030504020204" pitchFamily="34" charset="0"/>
              </a:rPr>
              <a:t>Підходить</a:t>
            </a:r>
            <a:r>
              <a:rPr kumimoji="0" lang="ru-RU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Open Sans" panose="020B0606030504020204" pitchFamily="34" charset="0"/>
              </a:rPr>
              <a:t> для </a:t>
            </a:r>
            <a:r>
              <a:rPr kumimoji="0" lang="ru-RU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Open Sans" panose="020B0606030504020204" pitchFamily="34" charset="0"/>
              </a:rPr>
              <a:t>міні-груп</a:t>
            </a:r>
            <a:endParaRPr kumimoji="0" lang="ru-RU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Open Sans" panose="020B0606030504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ru-RU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Open Sans" panose="020B0606030504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ru-RU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Open Sans" panose="020B0606030504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955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Місце для вмісту 10">
            <a:extLst>
              <a:ext uri="{FF2B5EF4-FFF2-40B4-BE49-F238E27FC236}">
                <a16:creationId xmlns:a16="http://schemas.microsoft.com/office/drawing/2014/main" id="{DB924636-50A8-49DA-B8F9-306DCDB5B8C0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398" y="555134"/>
            <a:ext cx="6311033" cy="5049535"/>
          </a:xfrm>
        </p:spPr>
      </p:pic>
      <p:sp>
        <p:nvSpPr>
          <p:cNvPr id="7" name="Місце для вмісту 6">
            <a:extLst>
              <a:ext uri="{FF2B5EF4-FFF2-40B4-BE49-F238E27FC236}">
                <a16:creationId xmlns:a16="http://schemas.microsoft.com/office/drawing/2014/main" id="{E867D0D4-AC4C-4B5F-A3F2-09D1B764093A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73076" y="1253331"/>
            <a:ext cx="5181600" cy="435133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uk-UA" sz="36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Веб-квест </a:t>
            </a:r>
            <a:r>
              <a:rPr lang="uk-UA" sz="36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uk-UA" sz="3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 формат заняття з орієнтацією на розвиток пізнавальної, дослідницької діяльності учнів, на якому основну частину інформації здобуто через ресурси </a:t>
            </a:r>
            <a:r>
              <a:rPr lang="uk-UA" sz="36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Internet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805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9B9A26-C496-4A58-9546-6AFC9455F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5452" y="365125"/>
            <a:ext cx="9478347" cy="132556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ВЕБ-квест в освіті та навчанні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9A2769D3-769C-494C-B9C2-2D3338247D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88" y="2006081"/>
            <a:ext cx="5355771" cy="4254759"/>
          </a:xfrm>
        </p:spPr>
      </p:pic>
      <p:pic>
        <p:nvPicPr>
          <p:cNvPr id="7" name="Місце для вмісту 6">
            <a:extLst>
              <a:ext uri="{FF2B5EF4-FFF2-40B4-BE49-F238E27FC236}">
                <a16:creationId xmlns:a16="http://schemas.microsoft.com/office/drawing/2014/main" id="{68B6C2ED-6B89-4C52-B6ED-D25E1FB794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856405"/>
            <a:ext cx="5181600" cy="428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58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7E194E-EF27-465F-9139-AB1323C54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100"/>
              </a:lnSpc>
              <a:spcAft>
                <a:spcPts val="800"/>
              </a:spcAft>
            </a:pPr>
            <a:r>
              <a:rPr lang="uk-UA" sz="3600" b="1" dirty="0">
                <a:solidFill>
                  <a:srgbClr val="7030A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Методичний потенціал веб квест технологій</a:t>
            </a:r>
            <a:br>
              <a:rPr lang="uk-U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C2DB02D-99A1-4C5E-BBB5-39EC6C43775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lvl="0" indent="-342900">
              <a:lnSpc>
                <a:spcPts val="21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800" dirty="0">
                <a:solidFill>
                  <a:schemeClr val="accent5">
                    <a:lumMod val="75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тренування і розвиток навичок інформаційної діяльності;</a:t>
            </a:r>
            <a:endParaRPr lang="uk-UA" sz="20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21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800" dirty="0">
                <a:solidFill>
                  <a:schemeClr val="accent5">
                    <a:lumMod val="75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8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</a:t>
            </a:r>
            <a:r>
              <a:rPr lang="uk-UA" sz="2800" dirty="0">
                <a:solidFill>
                  <a:schemeClr val="accent5">
                    <a:lumMod val="75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розвиток творчого потенціалу;</a:t>
            </a:r>
            <a:endParaRPr lang="uk-UA" sz="20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21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800" dirty="0">
                <a:solidFill>
                  <a:schemeClr val="accent5">
                    <a:lumMod val="75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8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</a:t>
            </a:r>
            <a:r>
              <a:rPr lang="uk-UA" sz="2800" dirty="0">
                <a:solidFill>
                  <a:schemeClr val="accent5">
                    <a:lumMod val="75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розвиток комунікативних умінь;</a:t>
            </a:r>
            <a:endParaRPr lang="uk-UA" sz="20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21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800" dirty="0">
                <a:solidFill>
                  <a:schemeClr val="accent5">
                    <a:lumMod val="75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8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</a:t>
            </a:r>
            <a:r>
              <a:rPr lang="uk-UA" sz="2800" dirty="0">
                <a:solidFill>
                  <a:schemeClr val="accent5">
                    <a:lumMod val="75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розвиток загально людських компетенцій;</a:t>
            </a:r>
            <a:endParaRPr lang="uk-UA" sz="20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21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800" dirty="0">
                <a:solidFill>
                  <a:schemeClr val="accent5">
                    <a:lumMod val="75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8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</a:t>
            </a:r>
            <a:r>
              <a:rPr lang="uk-UA" sz="2800" dirty="0">
                <a:solidFill>
                  <a:schemeClr val="accent5">
                    <a:lumMod val="75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спосіб формування мотивації.</a:t>
            </a:r>
            <a:endParaRPr lang="uk-UA" sz="20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FFEC40E9-2880-405C-9395-E454A38EBD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3429000"/>
            <a:ext cx="3886200" cy="2190750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2752C5A-DA36-490B-8F29-152E08BBE8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220" y="1543997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32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13F749E8-1D68-4D1F-9824-2AA3C50A83F9}"/>
              </a:ext>
            </a:extLst>
          </p:cNvPr>
          <p:cNvGrpSpPr/>
          <p:nvPr/>
        </p:nvGrpSpPr>
        <p:grpSpPr>
          <a:xfrm>
            <a:off x="3068456" y="1539135"/>
            <a:ext cx="2649047" cy="734099"/>
            <a:chOff x="3172851" y="1758163"/>
            <a:chExt cx="2557007" cy="708593"/>
          </a:xfrm>
        </p:grpSpPr>
        <p:sp>
          <p:nvSpPr>
            <p:cNvPr id="5" name="Freeform 52">
              <a:extLst>
                <a:ext uri="{FF2B5EF4-FFF2-40B4-BE49-F238E27FC236}">
                  <a16:creationId xmlns:a16="http://schemas.microsoft.com/office/drawing/2014/main" id="{BC9FB7C7-D5E7-4CFC-93BC-CC25C7B50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593" y="1758163"/>
              <a:ext cx="2396265" cy="708593"/>
            </a:xfrm>
            <a:custGeom>
              <a:avLst/>
              <a:gdLst>
                <a:gd name="T0" fmla="*/ 0 w 1258"/>
                <a:gd name="T1" fmla="*/ 0 h 372"/>
                <a:gd name="T2" fmla="*/ 886 w 1258"/>
                <a:gd name="T3" fmla="*/ 0 h 372"/>
                <a:gd name="T4" fmla="*/ 1258 w 1258"/>
                <a:gd name="T5" fmla="*/ 37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8" h="372">
                  <a:moveTo>
                    <a:pt x="0" y="0"/>
                  </a:moveTo>
                  <a:lnTo>
                    <a:pt x="886" y="0"/>
                  </a:lnTo>
                  <a:lnTo>
                    <a:pt x="1258" y="372"/>
                  </a:lnTo>
                </a:path>
              </a:pathLst>
            </a:custGeom>
            <a:noFill/>
            <a:ln w="3175" cap="flat">
              <a:solidFill>
                <a:schemeClr val="accent5">
                  <a:lumMod val="5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55" tIns="34277" rIns="68555" bIns="3427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6" name="Straight Connector 8">
              <a:extLst>
                <a:ext uri="{FF2B5EF4-FFF2-40B4-BE49-F238E27FC236}">
                  <a16:creationId xmlns:a16="http://schemas.microsoft.com/office/drawing/2014/main" id="{62C7029F-2685-4DAA-9E83-57B49C2B23CD}"/>
                </a:ext>
              </a:extLst>
            </p:cNvPr>
            <p:cNvCxnSpPr/>
            <p:nvPr/>
          </p:nvCxnSpPr>
          <p:spPr>
            <a:xfrm>
              <a:off x="3172851" y="1758163"/>
              <a:ext cx="215980" cy="0"/>
            </a:xfrm>
            <a:prstGeom prst="line">
              <a:avLst/>
            </a:prstGeom>
            <a:ln w="25400" cap="rnd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5">
            <a:extLst>
              <a:ext uri="{FF2B5EF4-FFF2-40B4-BE49-F238E27FC236}">
                <a16:creationId xmlns:a16="http://schemas.microsoft.com/office/drawing/2014/main" id="{0C6D7DA9-6507-4363-ACF4-2C8983B9B858}"/>
              </a:ext>
            </a:extLst>
          </p:cNvPr>
          <p:cNvGrpSpPr/>
          <p:nvPr/>
        </p:nvGrpSpPr>
        <p:grpSpPr>
          <a:xfrm>
            <a:off x="3068455" y="3309316"/>
            <a:ext cx="2045190" cy="0"/>
            <a:chOff x="3172851" y="3466840"/>
            <a:chExt cx="1974130" cy="0"/>
          </a:xfrm>
        </p:grpSpPr>
        <p:sp>
          <p:nvSpPr>
            <p:cNvPr id="8" name="Line 54">
              <a:extLst>
                <a:ext uri="{FF2B5EF4-FFF2-40B4-BE49-F238E27FC236}">
                  <a16:creationId xmlns:a16="http://schemas.microsoft.com/office/drawing/2014/main" id="{D89C995E-1FC5-4F77-8079-F783D74109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3592" y="3466840"/>
              <a:ext cx="1813389" cy="0"/>
            </a:xfrm>
            <a:prstGeom prst="line">
              <a:avLst/>
            </a:prstGeom>
            <a:noFill/>
            <a:ln w="3175" cap="flat">
              <a:solidFill>
                <a:srgbClr val="FC3774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55" tIns="34277" rIns="68555" bIns="3427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9" name="Straight Connector 12">
              <a:extLst>
                <a:ext uri="{FF2B5EF4-FFF2-40B4-BE49-F238E27FC236}">
                  <a16:creationId xmlns:a16="http://schemas.microsoft.com/office/drawing/2014/main" id="{0B7FE341-CCD8-4028-A0BD-505A0A072806}"/>
                </a:ext>
              </a:extLst>
            </p:cNvPr>
            <p:cNvCxnSpPr/>
            <p:nvPr/>
          </p:nvCxnSpPr>
          <p:spPr>
            <a:xfrm>
              <a:off x="3172851" y="3466840"/>
              <a:ext cx="215980" cy="0"/>
            </a:xfrm>
            <a:prstGeom prst="line">
              <a:avLst/>
            </a:prstGeom>
            <a:ln w="25400" cap="rnd">
              <a:solidFill>
                <a:srgbClr val="FC37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组合 7">
            <a:extLst>
              <a:ext uri="{FF2B5EF4-FFF2-40B4-BE49-F238E27FC236}">
                <a16:creationId xmlns:a16="http://schemas.microsoft.com/office/drawing/2014/main" id="{AE5D283D-74FD-4718-A59D-2B169AB2A30D}"/>
              </a:ext>
            </a:extLst>
          </p:cNvPr>
          <p:cNvGrpSpPr/>
          <p:nvPr/>
        </p:nvGrpSpPr>
        <p:grpSpPr>
          <a:xfrm>
            <a:off x="3068456" y="5079496"/>
            <a:ext cx="1595258" cy="0"/>
            <a:chOff x="3172851" y="5175515"/>
            <a:chExt cx="1539831" cy="0"/>
          </a:xfrm>
        </p:grpSpPr>
        <p:sp>
          <p:nvSpPr>
            <p:cNvPr id="11" name="Line 56">
              <a:extLst>
                <a:ext uri="{FF2B5EF4-FFF2-40B4-BE49-F238E27FC236}">
                  <a16:creationId xmlns:a16="http://schemas.microsoft.com/office/drawing/2014/main" id="{8C8EC19D-79D2-4A56-8FB0-D30BD13053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3592" y="5175515"/>
              <a:ext cx="1379090" cy="0"/>
            </a:xfrm>
            <a:prstGeom prst="line">
              <a:avLst/>
            </a:prstGeom>
            <a:noFill/>
            <a:ln w="3175" cap="flat">
              <a:solidFill>
                <a:schemeClr val="accent5">
                  <a:lumMod val="5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55" tIns="34277" rIns="68555" bIns="3427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2" name="Straight Connector 16">
              <a:extLst>
                <a:ext uri="{FF2B5EF4-FFF2-40B4-BE49-F238E27FC236}">
                  <a16:creationId xmlns:a16="http://schemas.microsoft.com/office/drawing/2014/main" id="{F37BBEB5-47A1-495E-9500-780CDD570F71}"/>
                </a:ext>
              </a:extLst>
            </p:cNvPr>
            <p:cNvCxnSpPr/>
            <p:nvPr/>
          </p:nvCxnSpPr>
          <p:spPr>
            <a:xfrm>
              <a:off x="3172851" y="5175515"/>
              <a:ext cx="215980" cy="0"/>
            </a:xfrm>
            <a:prstGeom prst="line">
              <a:avLst/>
            </a:prstGeom>
            <a:ln w="25400" cap="rnd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4">
            <a:extLst>
              <a:ext uri="{FF2B5EF4-FFF2-40B4-BE49-F238E27FC236}">
                <a16:creationId xmlns:a16="http://schemas.microsoft.com/office/drawing/2014/main" id="{4FC38091-DA33-4099-8026-0A8E0F14465D}"/>
              </a:ext>
            </a:extLst>
          </p:cNvPr>
          <p:cNvGrpSpPr/>
          <p:nvPr/>
        </p:nvGrpSpPr>
        <p:grpSpPr>
          <a:xfrm>
            <a:off x="6984415" y="1539135"/>
            <a:ext cx="1989933" cy="0"/>
            <a:chOff x="6952751" y="1758163"/>
            <a:chExt cx="1920794" cy="0"/>
          </a:xfrm>
        </p:grpSpPr>
        <p:sp>
          <p:nvSpPr>
            <p:cNvPr id="14" name="Line 53">
              <a:extLst>
                <a:ext uri="{FF2B5EF4-FFF2-40B4-BE49-F238E27FC236}">
                  <a16:creationId xmlns:a16="http://schemas.microsoft.com/office/drawing/2014/main" id="{171EC3C9-FA7D-47F5-B887-B86D76BFB3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52751" y="1758163"/>
              <a:ext cx="1760055" cy="0"/>
            </a:xfrm>
            <a:prstGeom prst="line">
              <a:avLst/>
            </a:prstGeom>
            <a:noFill/>
            <a:ln w="3175" cap="flat">
              <a:solidFill>
                <a:schemeClr val="accent5">
                  <a:lumMod val="5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55" tIns="34277" rIns="68555" bIns="3427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" name="Straight Connector 20">
              <a:extLst>
                <a:ext uri="{FF2B5EF4-FFF2-40B4-BE49-F238E27FC236}">
                  <a16:creationId xmlns:a16="http://schemas.microsoft.com/office/drawing/2014/main" id="{1085B029-0EE3-4316-9080-CAEFD789AD34}"/>
                </a:ext>
              </a:extLst>
            </p:cNvPr>
            <p:cNvCxnSpPr/>
            <p:nvPr/>
          </p:nvCxnSpPr>
          <p:spPr>
            <a:xfrm>
              <a:off x="8657565" y="1758163"/>
              <a:ext cx="215980" cy="0"/>
            </a:xfrm>
            <a:prstGeom prst="line">
              <a:avLst/>
            </a:prstGeom>
            <a:ln w="25400" cap="rnd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6">
            <a:extLst>
              <a:ext uri="{FF2B5EF4-FFF2-40B4-BE49-F238E27FC236}">
                <a16:creationId xmlns:a16="http://schemas.microsoft.com/office/drawing/2014/main" id="{1E7DC298-716B-47D4-B126-62C755697A17}"/>
              </a:ext>
            </a:extLst>
          </p:cNvPr>
          <p:cNvGrpSpPr/>
          <p:nvPr/>
        </p:nvGrpSpPr>
        <p:grpSpPr>
          <a:xfrm>
            <a:off x="7209381" y="2425239"/>
            <a:ext cx="1764965" cy="884077"/>
            <a:chOff x="7169903" y="2613480"/>
            <a:chExt cx="1703642" cy="853359"/>
          </a:xfrm>
        </p:grpSpPr>
        <p:sp>
          <p:nvSpPr>
            <p:cNvPr id="17" name="Freeform 55">
              <a:extLst>
                <a:ext uri="{FF2B5EF4-FFF2-40B4-BE49-F238E27FC236}">
                  <a16:creationId xmlns:a16="http://schemas.microsoft.com/office/drawing/2014/main" id="{2AC0E9F3-42EA-4542-9914-CB8D20F5B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9903" y="2613480"/>
              <a:ext cx="1542906" cy="853359"/>
            </a:xfrm>
            <a:custGeom>
              <a:avLst/>
              <a:gdLst>
                <a:gd name="T0" fmla="*/ 810 w 810"/>
                <a:gd name="T1" fmla="*/ 448 h 448"/>
                <a:gd name="T2" fmla="*/ 448 w 810"/>
                <a:gd name="T3" fmla="*/ 448 h 448"/>
                <a:gd name="T4" fmla="*/ 0 w 810"/>
                <a:gd name="T5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0" h="448">
                  <a:moveTo>
                    <a:pt x="810" y="448"/>
                  </a:moveTo>
                  <a:lnTo>
                    <a:pt x="448" y="448"/>
                  </a:lnTo>
                  <a:lnTo>
                    <a:pt x="0" y="0"/>
                  </a:lnTo>
                </a:path>
              </a:pathLst>
            </a:custGeom>
            <a:noFill/>
            <a:ln w="3175" cap="flat">
              <a:solidFill>
                <a:srgbClr val="FC3774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55" tIns="34277" rIns="68555" bIns="3427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8" name="Straight Connector 24">
              <a:extLst>
                <a:ext uri="{FF2B5EF4-FFF2-40B4-BE49-F238E27FC236}">
                  <a16:creationId xmlns:a16="http://schemas.microsoft.com/office/drawing/2014/main" id="{15B4A349-15C5-4717-8136-6006E3AEDB16}"/>
                </a:ext>
              </a:extLst>
            </p:cNvPr>
            <p:cNvCxnSpPr/>
            <p:nvPr/>
          </p:nvCxnSpPr>
          <p:spPr>
            <a:xfrm>
              <a:off x="8657565" y="3466839"/>
              <a:ext cx="215980" cy="0"/>
            </a:xfrm>
            <a:prstGeom prst="line">
              <a:avLst/>
            </a:prstGeom>
            <a:ln w="25400" cap="rnd">
              <a:solidFill>
                <a:srgbClr val="FC37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8">
            <a:extLst>
              <a:ext uri="{FF2B5EF4-FFF2-40B4-BE49-F238E27FC236}">
                <a16:creationId xmlns:a16="http://schemas.microsoft.com/office/drawing/2014/main" id="{54B2BC50-ED0D-4CE8-9BFD-2A39EF1E3230}"/>
              </a:ext>
            </a:extLst>
          </p:cNvPr>
          <p:cNvGrpSpPr/>
          <p:nvPr/>
        </p:nvGrpSpPr>
        <p:grpSpPr>
          <a:xfrm>
            <a:off x="6842330" y="3820479"/>
            <a:ext cx="2132018" cy="1259020"/>
            <a:chOff x="6815604" y="3960242"/>
            <a:chExt cx="2057941" cy="1215276"/>
          </a:xfrm>
        </p:grpSpPr>
        <p:sp>
          <p:nvSpPr>
            <p:cNvPr id="20" name="Freeform 57">
              <a:extLst>
                <a:ext uri="{FF2B5EF4-FFF2-40B4-BE49-F238E27FC236}">
                  <a16:creationId xmlns:a16="http://schemas.microsoft.com/office/drawing/2014/main" id="{AB929B7E-7D06-44DB-8318-D333D06C6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5604" y="3960242"/>
              <a:ext cx="1897202" cy="1215276"/>
            </a:xfrm>
            <a:custGeom>
              <a:avLst/>
              <a:gdLst>
                <a:gd name="T0" fmla="*/ 996 w 996"/>
                <a:gd name="T1" fmla="*/ 638 h 638"/>
                <a:gd name="T2" fmla="*/ 638 w 996"/>
                <a:gd name="T3" fmla="*/ 638 h 638"/>
                <a:gd name="T4" fmla="*/ 0 w 996"/>
                <a:gd name="T5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6" h="638">
                  <a:moveTo>
                    <a:pt x="996" y="638"/>
                  </a:moveTo>
                  <a:lnTo>
                    <a:pt x="638" y="638"/>
                  </a:lnTo>
                  <a:lnTo>
                    <a:pt x="0" y="0"/>
                  </a:lnTo>
                </a:path>
              </a:pathLst>
            </a:custGeom>
            <a:noFill/>
            <a:ln w="3175" cap="flat">
              <a:solidFill>
                <a:schemeClr val="accent5">
                  <a:lumMod val="5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55" tIns="34277" rIns="68555" bIns="3427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1" name="Straight Connector 28">
              <a:extLst>
                <a:ext uri="{FF2B5EF4-FFF2-40B4-BE49-F238E27FC236}">
                  <a16:creationId xmlns:a16="http://schemas.microsoft.com/office/drawing/2014/main" id="{02F91D54-3E4E-4D01-B384-F6DF6BBE3A6E}"/>
                </a:ext>
              </a:extLst>
            </p:cNvPr>
            <p:cNvCxnSpPr/>
            <p:nvPr/>
          </p:nvCxnSpPr>
          <p:spPr>
            <a:xfrm>
              <a:off x="8657565" y="5175515"/>
              <a:ext cx="215980" cy="0"/>
            </a:xfrm>
            <a:prstGeom prst="line">
              <a:avLst/>
            </a:prstGeom>
            <a:ln w="25400" cap="rnd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Freeform 59">
            <a:extLst>
              <a:ext uri="{FF2B5EF4-FFF2-40B4-BE49-F238E27FC236}">
                <a16:creationId xmlns:a16="http://schemas.microsoft.com/office/drawing/2014/main" id="{E114E8E0-8FAA-4B33-ACF4-42EA0151F1DB}"/>
              </a:ext>
            </a:extLst>
          </p:cNvPr>
          <p:cNvSpPr>
            <a:spLocks/>
          </p:cNvSpPr>
          <p:nvPr/>
        </p:nvSpPr>
        <p:spPr bwMode="auto">
          <a:xfrm>
            <a:off x="6135861" y="2958576"/>
            <a:ext cx="1274807" cy="1109044"/>
          </a:xfrm>
          <a:custGeom>
            <a:avLst/>
            <a:gdLst>
              <a:gd name="T0" fmla="*/ 0 w 323"/>
              <a:gd name="T1" fmla="*/ 247 h 281"/>
              <a:gd name="T2" fmla="*/ 84 w 323"/>
              <a:gd name="T3" fmla="*/ 63 h 281"/>
              <a:gd name="T4" fmla="*/ 314 w 323"/>
              <a:gd name="T5" fmla="*/ 17 h 281"/>
              <a:gd name="T6" fmla="*/ 22 w 323"/>
              <a:gd name="T7" fmla="*/ 272 h 281"/>
              <a:gd name="T8" fmla="*/ 203 w 323"/>
              <a:gd name="T9" fmla="*/ 120 h 281"/>
              <a:gd name="T10" fmla="*/ 0 w 323"/>
              <a:gd name="T11" fmla="*/ 247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3" h="281">
                <a:moveTo>
                  <a:pt x="0" y="247"/>
                </a:moveTo>
                <a:cubicBezTo>
                  <a:pt x="0" y="247"/>
                  <a:pt x="7" y="126"/>
                  <a:pt x="84" y="63"/>
                </a:cubicBezTo>
                <a:cubicBezTo>
                  <a:pt x="161" y="0"/>
                  <a:pt x="213" y="60"/>
                  <a:pt x="314" y="17"/>
                </a:cubicBezTo>
                <a:cubicBezTo>
                  <a:pt x="314" y="17"/>
                  <a:pt x="323" y="281"/>
                  <a:pt x="22" y="272"/>
                </a:cubicBezTo>
                <a:cubicBezTo>
                  <a:pt x="22" y="272"/>
                  <a:pt x="167" y="199"/>
                  <a:pt x="203" y="120"/>
                </a:cubicBezTo>
                <a:cubicBezTo>
                  <a:pt x="203" y="120"/>
                  <a:pt x="141" y="200"/>
                  <a:pt x="0" y="24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68555" tIns="34277" rIns="68555" bIns="3427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 60">
            <a:extLst>
              <a:ext uri="{FF2B5EF4-FFF2-40B4-BE49-F238E27FC236}">
                <a16:creationId xmlns:a16="http://schemas.microsoft.com/office/drawing/2014/main" id="{5E0922C7-F3A7-4B9A-BC24-F70090D752AC}"/>
              </a:ext>
            </a:extLst>
          </p:cNvPr>
          <p:cNvSpPr>
            <a:spLocks/>
          </p:cNvSpPr>
          <p:nvPr/>
        </p:nvSpPr>
        <p:spPr bwMode="auto">
          <a:xfrm>
            <a:off x="4809744" y="2429710"/>
            <a:ext cx="1235340" cy="1503719"/>
          </a:xfrm>
          <a:custGeom>
            <a:avLst/>
            <a:gdLst>
              <a:gd name="T0" fmla="*/ 281 w 313"/>
              <a:gd name="T1" fmla="*/ 381 h 381"/>
              <a:gd name="T2" fmla="*/ 95 w 313"/>
              <a:gd name="T3" fmla="*/ 280 h 381"/>
              <a:gd name="T4" fmla="*/ 15 w 313"/>
              <a:gd name="T5" fmla="*/ 0 h 381"/>
              <a:gd name="T6" fmla="*/ 112 w 313"/>
              <a:gd name="T7" fmla="*/ 67 h 381"/>
              <a:gd name="T8" fmla="*/ 313 w 313"/>
              <a:gd name="T9" fmla="*/ 355 h 381"/>
              <a:gd name="T10" fmla="*/ 108 w 313"/>
              <a:gd name="T11" fmla="*/ 157 h 381"/>
              <a:gd name="T12" fmla="*/ 281 w 313"/>
              <a:gd name="T13" fmla="*/ 381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3" h="381">
                <a:moveTo>
                  <a:pt x="281" y="381"/>
                </a:moveTo>
                <a:cubicBezTo>
                  <a:pt x="281" y="381"/>
                  <a:pt x="164" y="378"/>
                  <a:pt x="95" y="280"/>
                </a:cubicBezTo>
                <a:cubicBezTo>
                  <a:pt x="26" y="182"/>
                  <a:pt x="0" y="110"/>
                  <a:pt x="15" y="0"/>
                </a:cubicBezTo>
                <a:cubicBezTo>
                  <a:pt x="15" y="0"/>
                  <a:pt x="36" y="43"/>
                  <a:pt x="112" y="67"/>
                </a:cubicBezTo>
                <a:cubicBezTo>
                  <a:pt x="188" y="90"/>
                  <a:pt x="291" y="146"/>
                  <a:pt x="313" y="355"/>
                </a:cubicBezTo>
                <a:cubicBezTo>
                  <a:pt x="313" y="355"/>
                  <a:pt x="171" y="253"/>
                  <a:pt x="108" y="157"/>
                </a:cubicBezTo>
                <a:cubicBezTo>
                  <a:pt x="108" y="157"/>
                  <a:pt x="154" y="276"/>
                  <a:pt x="281" y="381"/>
                </a:cubicBezTo>
                <a:close/>
              </a:path>
            </a:pathLst>
          </a:custGeom>
          <a:solidFill>
            <a:srgbClr val="FC3774"/>
          </a:solidFill>
          <a:ln>
            <a:noFill/>
          </a:ln>
        </p:spPr>
        <p:txBody>
          <a:bodyPr vert="horz" wrap="square" lIns="68555" tIns="34277" rIns="68555" bIns="3427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 61">
            <a:extLst>
              <a:ext uri="{FF2B5EF4-FFF2-40B4-BE49-F238E27FC236}">
                <a16:creationId xmlns:a16="http://schemas.microsoft.com/office/drawing/2014/main" id="{89D44A48-34D8-45C9-BABE-4AD35642AE20}"/>
              </a:ext>
            </a:extLst>
          </p:cNvPr>
          <p:cNvSpPr>
            <a:spLocks/>
          </p:cNvSpPr>
          <p:nvPr/>
        </p:nvSpPr>
        <p:spPr bwMode="auto">
          <a:xfrm>
            <a:off x="6416080" y="2110019"/>
            <a:ext cx="974853" cy="840663"/>
          </a:xfrm>
          <a:custGeom>
            <a:avLst/>
            <a:gdLst>
              <a:gd name="T0" fmla="*/ 3 w 247"/>
              <a:gd name="T1" fmla="*/ 196 h 213"/>
              <a:gd name="T2" fmla="*/ 54 w 247"/>
              <a:gd name="T3" fmla="*/ 52 h 213"/>
              <a:gd name="T4" fmla="*/ 223 w 247"/>
              <a:gd name="T5" fmla="*/ 3 h 213"/>
              <a:gd name="T6" fmla="*/ 21 w 247"/>
              <a:gd name="T7" fmla="*/ 213 h 213"/>
              <a:gd name="T8" fmla="*/ 147 w 247"/>
              <a:gd name="T9" fmla="*/ 87 h 213"/>
              <a:gd name="T10" fmla="*/ 3 w 247"/>
              <a:gd name="T11" fmla="*/ 196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7" h="213">
                <a:moveTo>
                  <a:pt x="3" y="196"/>
                </a:moveTo>
                <a:cubicBezTo>
                  <a:pt x="3" y="196"/>
                  <a:pt x="0" y="105"/>
                  <a:pt x="54" y="52"/>
                </a:cubicBezTo>
                <a:cubicBezTo>
                  <a:pt x="108" y="0"/>
                  <a:pt x="150" y="42"/>
                  <a:pt x="223" y="3"/>
                </a:cubicBezTo>
                <a:cubicBezTo>
                  <a:pt x="223" y="3"/>
                  <a:pt x="247" y="200"/>
                  <a:pt x="21" y="213"/>
                </a:cubicBezTo>
                <a:cubicBezTo>
                  <a:pt x="21" y="213"/>
                  <a:pt x="125" y="149"/>
                  <a:pt x="147" y="87"/>
                </a:cubicBezTo>
                <a:cubicBezTo>
                  <a:pt x="147" y="87"/>
                  <a:pt x="105" y="151"/>
                  <a:pt x="3" y="196"/>
                </a:cubicBezTo>
                <a:close/>
              </a:path>
            </a:pathLst>
          </a:custGeom>
          <a:solidFill>
            <a:srgbClr val="FC3774"/>
          </a:solidFill>
          <a:ln>
            <a:noFill/>
          </a:ln>
        </p:spPr>
        <p:txBody>
          <a:bodyPr vert="horz" wrap="square" lIns="68555" tIns="34277" rIns="68555" bIns="3427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 62">
            <a:extLst>
              <a:ext uri="{FF2B5EF4-FFF2-40B4-BE49-F238E27FC236}">
                <a16:creationId xmlns:a16="http://schemas.microsoft.com/office/drawing/2014/main" id="{EE237000-DD56-4BB5-8F9C-F8FD84DF0CC5}"/>
              </a:ext>
            </a:extLst>
          </p:cNvPr>
          <p:cNvSpPr>
            <a:spLocks/>
          </p:cNvSpPr>
          <p:nvPr/>
        </p:nvSpPr>
        <p:spPr bwMode="auto">
          <a:xfrm>
            <a:off x="6242425" y="1107538"/>
            <a:ext cx="1045894" cy="1081415"/>
          </a:xfrm>
          <a:custGeom>
            <a:avLst/>
            <a:gdLst>
              <a:gd name="T0" fmla="*/ 40 w 265"/>
              <a:gd name="T1" fmla="*/ 266 h 274"/>
              <a:gd name="T2" fmla="*/ 28 w 265"/>
              <a:gd name="T3" fmla="*/ 114 h 274"/>
              <a:gd name="T4" fmla="*/ 162 w 265"/>
              <a:gd name="T5" fmla="*/ 0 h 274"/>
              <a:gd name="T6" fmla="*/ 63 w 265"/>
              <a:gd name="T7" fmla="*/ 274 h 274"/>
              <a:gd name="T8" fmla="*/ 127 w 265"/>
              <a:gd name="T9" fmla="*/ 108 h 274"/>
              <a:gd name="T10" fmla="*/ 40 w 265"/>
              <a:gd name="T11" fmla="*/ 266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5" h="274">
                <a:moveTo>
                  <a:pt x="40" y="266"/>
                </a:moveTo>
                <a:cubicBezTo>
                  <a:pt x="40" y="266"/>
                  <a:pt x="0" y="184"/>
                  <a:pt x="28" y="114"/>
                </a:cubicBezTo>
                <a:cubicBezTo>
                  <a:pt x="56" y="44"/>
                  <a:pt x="112" y="65"/>
                  <a:pt x="162" y="0"/>
                </a:cubicBezTo>
                <a:cubicBezTo>
                  <a:pt x="162" y="0"/>
                  <a:pt x="265" y="170"/>
                  <a:pt x="63" y="274"/>
                </a:cubicBezTo>
                <a:cubicBezTo>
                  <a:pt x="63" y="274"/>
                  <a:pt x="132" y="173"/>
                  <a:pt x="127" y="108"/>
                </a:cubicBezTo>
                <a:cubicBezTo>
                  <a:pt x="127" y="108"/>
                  <a:pt x="115" y="183"/>
                  <a:pt x="40" y="2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55" tIns="34277" rIns="68555" bIns="3427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 63">
            <a:extLst>
              <a:ext uri="{FF2B5EF4-FFF2-40B4-BE49-F238E27FC236}">
                <a16:creationId xmlns:a16="http://schemas.microsoft.com/office/drawing/2014/main" id="{93830F77-B144-451E-BD3A-6353E7692EFE}"/>
              </a:ext>
            </a:extLst>
          </p:cNvPr>
          <p:cNvSpPr>
            <a:spLocks/>
          </p:cNvSpPr>
          <p:nvPr/>
        </p:nvSpPr>
        <p:spPr bwMode="auto">
          <a:xfrm>
            <a:off x="5642511" y="1746917"/>
            <a:ext cx="757781" cy="1361636"/>
          </a:xfrm>
          <a:custGeom>
            <a:avLst/>
            <a:gdLst>
              <a:gd name="T0" fmla="*/ 109 w 192"/>
              <a:gd name="T1" fmla="*/ 345 h 345"/>
              <a:gd name="T2" fmla="*/ 15 w 192"/>
              <a:gd name="T3" fmla="*/ 217 h 345"/>
              <a:gd name="T4" fmla="*/ 51 w 192"/>
              <a:gd name="T5" fmla="*/ 0 h 345"/>
              <a:gd name="T6" fmla="*/ 95 w 192"/>
              <a:gd name="T7" fmla="*/ 77 h 345"/>
              <a:gd name="T8" fmla="*/ 139 w 192"/>
              <a:gd name="T9" fmla="*/ 338 h 345"/>
              <a:gd name="T10" fmla="*/ 64 w 192"/>
              <a:gd name="T11" fmla="*/ 137 h 345"/>
              <a:gd name="T12" fmla="*/ 109 w 192"/>
              <a:gd name="T13" fmla="*/ 345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2" h="345">
                <a:moveTo>
                  <a:pt x="109" y="345"/>
                </a:moveTo>
                <a:cubicBezTo>
                  <a:pt x="109" y="345"/>
                  <a:pt x="31" y="306"/>
                  <a:pt x="15" y="217"/>
                </a:cubicBezTo>
                <a:cubicBezTo>
                  <a:pt x="0" y="128"/>
                  <a:pt x="5" y="71"/>
                  <a:pt x="51" y="0"/>
                </a:cubicBezTo>
                <a:cubicBezTo>
                  <a:pt x="51" y="0"/>
                  <a:pt x="51" y="36"/>
                  <a:pt x="95" y="77"/>
                </a:cubicBezTo>
                <a:cubicBezTo>
                  <a:pt x="139" y="117"/>
                  <a:pt x="192" y="188"/>
                  <a:pt x="139" y="338"/>
                </a:cubicBezTo>
                <a:cubicBezTo>
                  <a:pt x="139" y="338"/>
                  <a:pt x="76" y="222"/>
                  <a:pt x="64" y="137"/>
                </a:cubicBezTo>
                <a:cubicBezTo>
                  <a:pt x="64" y="137"/>
                  <a:pt x="56" y="233"/>
                  <a:pt x="109" y="34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68555" tIns="34277" rIns="68555" bIns="3427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7" name="组合 2">
            <a:extLst>
              <a:ext uri="{FF2B5EF4-FFF2-40B4-BE49-F238E27FC236}">
                <a16:creationId xmlns:a16="http://schemas.microsoft.com/office/drawing/2014/main" id="{47A0539D-E60E-4D30-9756-6B79662E3AC7}"/>
              </a:ext>
            </a:extLst>
          </p:cNvPr>
          <p:cNvGrpSpPr/>
          <p:nvPr/>
        </p:nvGrpSpPr>
        <p:grpSpPr>
          <a:xfrm>
            <a:off x="4403226" y="4197862"/>
            <a:ext cx="2573294" cy="2044428"/>
            <a:chOff x="4461246" y="4324512"/>
            <a:chExt cx="2483886" cy="1973395"/>
          </a:xfrm>
          <a:solidFill>
            <a:schemeClr val="accent5">
              <a:lumMod val="50000"/>
            </a:schemeClr>
          </a:solidFill>
        </p:grpSpPr>
        <p:sp>
          <p:nvSpPr>
            <p:cNvPr id="28" name="Freeform 64">
              <a:extLst>
                <a:ext uri="{FF2B5EF4-FFF2-40B4-BE49-F238E27FC236}">
                  <a16:creationId xmlns:a16="http://schemas.microsoft.com/office/drawing/2014/main" id="{39AB21CE-59C7-4299-8101-E8A44C7691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1246" y="4324512"/>
              <a:ext cx="2483886" cy="1973395"/>
            </a:xfrm>
            <a:custGeom>
              <a:avLst/>
              <a:gdLst>
                <a:gd name="T0" fmla="*/ 222 w 652"/>
                <a:gd name="T1" fmla="*/ 0 h 518"/>
                <a:gd name="T2" fmla="*/ 170 w 652"/>
                <a:gd name="T3" fmla="*/ 67 h 518"/>
                <a:gd name="T4" fmla="*/ 13 w 652"/>
                <a:gd name="T5" fmla="*/ 278 h 518"/>
                <a:gd name="T6" fmla="*/ 117 w 652"/>
                <a:gd name="T7" fmla="*/ 518 h 518"/>
                <a:gd name="T8" fmla="*/ 233 w 652"/>
                <a:gd name="T9" fmla="*/ 347 h 518"/>
                <a:gd name="T10" fmla="*/ 497 w 652"/>
                <a:gd name="T11" fmla="*/ 231 h 518"/>
                <a:gd name="T12" fmla="*/ 637 w 652"/>
                <a:gd name="T13" fmla="*/ 40 h 518"/>
                <a:gd name="T14" fmla="*/ 608 w 652"/>
                <a:gd name="T15" fmla="*/ 30 h 518"/>
                <a:gd name="T16" fmla="*/ 539 w 652"/>
                <a:gd name="T17" fmla="*/ 116 h 518"/>
                <a:gd name="T18" fmla="*/ 387 w 652"/>
                <a:gd name="T19" fmla="*/ 223 h 518"/>
                <a:gd name="T20" fmla="*/ 195 w 652"/>
                <a:gd name="T21" fmla="*/ 213 h 518"/>
                <a:gd name="T22" fmla="*/ 210 w 652"/>
                <a:gd name="T23" fmla="*/ 118 h 518"/>
                <a:gd name="T24" fmla="*/ 222 w 652"/>
                <a:gd name="T25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2" h="518">
                  <a:moveTo>
                    <a:pt x="222" y="0"/>
                  </a:moveTo>
                  <a:cubicBezTo>
                    <a:pt x="222" y="0"/>
                    <a:pt x="226" y="20"/>
                    <a:pt x="170" y="67"/>
                  </a:cubicBezTo>
                  <a:cubicBezTo>
                    <a:pt x="113" y="114"/>
                    <a:pt x="26" y="197"/>
                    <a:pt x="13" y="278"/>
                  </a:cubicBezTo>
                  <a:cubicBezTo>
                    <a:pt x="0" y="359"/>
                    <a:pt x="35" y="430"/>
                    <a:pt x="117" y="518"/>
                  </a:cubicBezTo>
                  <a:cubicBezTo>
                    <a:pt x="117" y="518"/>
                    <a:pt x="116" y="391"/>
                    <a:pt x="233" y="347"/>
                  </a:cubicBezTo>
                  <a:cubicBezTo>
                    <a:pt x="350" y="303"/>
                    <a:pt x="427" y="295"/>
                    <a:pt x="497" y="231"/>
                  </a:cubicBezTo>
                  <a:cubicBezTo>
                    <a:pt x="568" y="167"/>
                    <a:pt x="623" y="55"/>
                    <a:pt x="637" y="40"/>
                  </a:cubicBezTo>
                  <a:cubicBezTo>
                    <a:pt x="652" y="25"/>
                    <a:pt x="628" y="23"/>
                    <a:pt x="608" y="30"/>
                  </a:cubicBezTo>
                  <a:cubicBezTo>
                    <a:pt x="588" y="37"/>
                    <a:pt x="561" y="83"/>
                    <a:pt x="539" y="116"/>
                  </a:cubicBezTo>
                  <a:cubicBezTo>
                    <a:pt x="516" y="149"/>
                    <a:pt x="477" y="190"/>
                    <a:pt x="387" y="223"/>
                  </a:cubicBezTo>
                  <a:cubicBezTo>
                    <a:pt x="297" y="256"/>
                    <a:pt x="240" y="244"/>
                    <a:pt x="195" y="213"/>
                  </a:cubicBezTo>
                  <a:cubicBezTo>
                    <a:pt x="150" y="182"/>
                    <a:pt x="193" y="135"/>
                    <a:pt x="210" y="118"/>
                  </a:cubicBezTo>
                  <a:cubicBezTo>
                    <a:pt x="227" y="100"/>
                    <a:pt x="279" y="56"/>
                    <a:pt x="222" y="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68555" tIns="34277" rIns="68555" bIns="3427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65">
              <a:extLst>
                <a:ext uri="{FF2B5EF4-FFF2-40B4-BE49-F238E27FC236}">
                  <a16:creationId xmlns:a16="http://schemas.microsoft.com/office/drawing/2014/main" id="{7F29266C-66A8-4E10-AC15-548E235C0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3178" y="4347372"/>
              <a:ext cx="1188608" cy="857169"/>
            </a:xfrm>
            <a:custGeom>
              <a:avLst/>
              <a:gdLst>
                <a:gd name="T0" fmla="*/ 0 w 312"/>
                <a:gd name="T1" fmla="*/ 196 h 225"/>
                <a:gd name="T2" fmla="*/ 92 w 312"/>
                <a:gd name="T3" fmla="*/ 93 h 225"/>
                <a:gd name="T4" fmla="*/ 173 w 312"/>
                <a:gd name="T5" fmla="*/ 31 h 225"/>
                <a:gd name="T6" fmla="*/ 133 w 312"/>
                <a:gd name="T7" fmla="*/ 96 h 225"/>
                <a:gd name="T8" fmla="*/ 74 w 312"/>
                <a:gd name="T9" fmla="*/ 177 h 225"/>
                <a:gd name="T10" fmla="*/ 137 w 312"/>
                <a:gd name="T11" fmla="*/ 117 h 225"/>
                <a:gd name="T12" fmla="*/ 207 w 312"/>
                <a:gd name="T13" fmla="*/ 10 h 225"/>
                <a:gd name="T14" fmla="*/ 246 w 312"/>
                <a:gd name="T15" fmla="*/ 14 h 225"/>
                <a:gd name="T16" fmla="*/ 207 w 312"/>
                <a:gd name="T17" fmla="*/ 74 h 225"/>
                <a:gd name="T18" fmla="*/ 132 w 312"/>
                <a:gd name="T19" fmla="*/ 179 h 225"/>
                <a:gd name="T20" fmla="*/ 200 w 312"/>
                <a:gd name="T21" fmla="*/ 123 h 225"/>
                <a:gd name="T22" fmla="*/ 270 w 312"/>
                <a:gd name="T23" fmla="*/ 10 h 225"/>
                <a:gd name="T24" fmla="*/ 312 w 312"/>
                <a:gd name="T25" fmla="*/ 15 h 225"/>
                <a:gd name="T26" fmla="*/ 274 w 312"/>
                <a:gd name="T27" fmla="*/ 72 h 225"/>
                <a:gd name="T28" fmla="*/ 182 w 312"/>
                <a:gd name="T29" fmla="*/ 192 h 225"/>
                <a:gd name="T30" fmla="*/ 0 w 312"/>
                <a:gd name="T31" fmla="*/ 196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2" h="225">
                  <a:moveTo>
                    <a:pt x="0" y="196"/>
                  </a:moveTo>
                  <a:cubicBezTo>
                    <a:pt x="0" y="196"/>
                    <a:pt x="54" y="175"/>
                    <a:pt x="92" y="93"/>
                  </a:cubicBezTo>
                  <a:cubicBezTo>
                    <a:pt x="130" y="11"/>
                    <a:pt x="164" y="25"/>
                    <a:pt x="173" y="31"/>
                  </a:cubicBezTo>
                  <a:cubicBezTo>
                    <a:pt x="173" y="31"/>
                    <a:pt x="148" y="65"/>
                    <a:pt x="133" y="96"/>
                  </a:cubicBezTo>
                  <a:cubicBezTo>
                    <a:pt x="119" y="128"/>
                    <a:pt x="96" y="162"/>
                    <a:pt x="74" y="177"/>
                  </a:cubicBezTo>
                  <a:cubicBezTo>
                    <a:pt x="74" y="177"/>
                    <a:pt x="109" y="165"/>
                    <a:pt x="137" y="117"/>
                  </a:cubicBezTo>
                  <a:cubicBezTo>
                    <a:pt x="166" y="69"/>
                    <a:pt x="193" y="18"/>
                    <a:pt x="207" y="10"/>
                  </a:cubicBezTo>
                  <a:cubicBezTo>
                    <a:pt x="222" y="1"/>
                    <a:pt x="244" y="9"/>
                    <a:pt x="246" y="14"/>
                  </a:cubicBezTo>
                  <a:cubicBezTo>
                    <a:pt x="246" y="14"/>
                    <a:pt x="220" y="40"/>
                    <a:pt x="207" y="74"/>
                  </a:cubicBezTo>
                  <a:cubicBezTo>
                    <a:pt x="193" y="107"/>
                    <a:pt x="166" y="158"/>
                    <a:pt x="132" y="179"/>
                  </a:cubicBezTo>
                  <a:cubicBezTo>
                    <a:pt x="132" y="179"/>
                    <a:pt x="176" y="158"/>
                    <a:pt x="200" y="123"/>
                  </a:cubicBezTo>
                  <a:cubicBezTo>
                    <a:pt x="223" y="87"/>
                    <a:pt x="250" y="19"/>
                    <a:pt x="270" y="10"/>
                  </a:cubicBezTo>
                  <a:cubicBezTo>
                    <a:pt x="289" y="0"/>
                    <a:pt x="307" y="7"/>
                    <a:pt x="312" y="15"/>
                  </a:cubicBezTo>
                  <a:cubicBezTo>
                    <a:pt x="312" y="15"/>
                    <a:pt x="286" y="42"/>
                    <a:pt x="274" y="72"/>
                  </a:cubicBezTo>
                  <a:cubicBezTo>
                    <a:pt x="262" y="101"/>
                    <a:pt x="228" y="171"/>
                    <a:pt x="182" y="192"/>
                  </a:cubicBezTo>
                  <a:cubicBezTo>
                    <a:pt x="137" y="214"/>
                    <a:pt x="59" y="225"/>
                    <a:pt x="0" y="196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68555" tIns="34277" rIns="68555" bIns="34277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9E8BB2BF-96CF-4DB3-817F-9103D2887F93}"/>
              </a:ext>
            </a:extLst>
          </p:cNvPr>
          <p:cNvSpPr txBox="1"/>
          <p:nvPr/>
        </p:nvSpPr>
        <p:spPr>
          <a:xfrm>
            <a:off x="8807823" y="1291178"/>
            <a:ext cx="3231778" cy="1846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altLang="ko-KR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  <a:t>Учні стають </a:t>
            </a:r>
            <a:r>
              <a:rPr lang="uk-UA" altLang="ko-KR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  <a:t>винахідниками,першовідкривачами</a:t>
            </a:r>
            <a:r>
              <a:rPr lang="uk-UA" altLang="ko-KR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  <a:t>, а не просто запам’ятовують інформацію</a:t>
            </a:r>
            <a:endParaRPr kumimoji="0" lang="ru-RU" altLang="ko-KR" sz="2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맑은 고딕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5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2C84C29-255C-4E9D-86B7-5A4E652803C9}"/>
              </a:ext>
            </a:extLst>
          </p:cNvPr>
          <p:cNvSpPr txBox="1"/>
          <p:nvPr/>
        </p:nvSpPr>
        <p:spPr>
          <a:xfrm>
            <a:off x="8873412" y="3309314"/>
            <a:ext cx="3051887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altLang="ko-KR" sz="2400" b="1" dirty="0">
                <a:solidFill>
                  <a:srgbClr val="C00000"/>
                </a:solidFill>
                <a:latin typeface="Times New Roman" panose="020206030504050203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  <a:t>Формує вміння командної роботи, комунікації, розвиває самооцінку учасників</a:t>
            </a:r>
            <a:endParaRPr kumimoji="0" lang="ru-RU" altLang="ko-KR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맑은 고딕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5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496F739-5F06-4EF0-9989-9A888FAB8B2E}"/>
              </a:ext>
            </a:extLst>
          </p:cNvPr>
          <p:cNvSpPr txBox="1"/>
          <p:nvPr/>
        </p:nvSpPr>
        <p:spPr>
          <a:xfrm>
            <a:off x="8974346" y="5402423"/>
            <a:ext cx="2950952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altLang="ko-KR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  <a:t>Технологія доступна для учнів 5-11 класів</a:t>
            </a:r>
            <a:r>
              <a:rPr kumimoji="0" lang="ru-RU" altLang="ko-KR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71EABCB-FADF-4107-A502-B0E147BDA8F2}"/>
              </a:ext>
            </a:extLst>
          </p:cNvPr>
          <p:cNvSpPr txBox="1"/>
          <p:nvPr/>
        </p:nvSpPr>
        <p:spPr>
          <a:xfrm>
            <a:off x="230084" y="1108246"/>
            <a:ext cx="3240904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altLang="ko-KR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  <a:t>Навчання-творчий і цікавий процесу як для учнів так і для вчителя</a:t>
            </a:r>
            <a:r>
              <a:rPr kumimoji="0" lang="ru-RU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 </a:t>
            </a:r>
          </a:p>
        </p:txBody>
      </p:sp>
      <p:sp>
        <p:nvSpPr>
          <p:cNvPr id="5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EE4A6DD-FBB4-41AC-94AC-938EF12B31E5}"/>
              </a:ext>
            </a:extLst>
          </p:cNvPr>
          <p:cNvSpPr txBox="1"/>
          <p:nvPr/>
        </p:nvSpPr>
        <p:spPr>
          <a:xfrm>
            <a:off x="230083" y="3078913"/>
            <a:ext cx="3343852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  <a:t>Стимулює</a:t>
            </a:r>
            <a:r>
              <a:rPr lang="ru-RU" altLang="ko-KR" sz="2400" b="1" dirty="0">
                <a:solidFill>
                  <a:srgbClr val="7030A0"/>
                </a:solidFill>
                <a:latin typeface="Times New Roman" panose="020206030504050203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kumimoji="0" lang="ru-RU" altLang="ko-K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  <a:t>мотивацію</a:t>
            </a:r>
            <a:r>
              <a:rPr kumimoji="0" lang="ru-RU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  <a:t>, </a:t>
            </a:r>
            <a:r>
              <a:rPr kumimoji="0" lang="ru-RU" altLang="ko-K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  <a:t>креативність</a:t>
            </a:r>
            <a:r>
              <a:rPr kumimoji="0" lang="ru-RU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  <a:t>, </a:t>
            </a:r>
            <a:r>
              <a:rPr kumimoji="0" lang="ru-RU" altLang="ko-K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  <a:t>бажання</a:t>
            </a:r>
            <a:r>
              <a:rPr kumimoji="0" lang="ru-RU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kumimoji="0" lang="ru-RU" altLang="ko-K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  <a:t>досягти</a:t>
            </a:r>
            <a:r>
              <a:rPr kumimoji="0" lang="ru-RU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kumimoji="0" lang="ru-RU" altLang="ko-K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  <a:t>успіху</a:t>
            </a:r>
            <a:endParaRPr kumimoji="0" lang="ru-RU" altLang="ko-KR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맑은 고딕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5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F96E966-CC1D-4D3F-B3C5-1D6D4730149E}"/>
              </a:ext>
            </a:extLst>
          </p:cNvPr>
          <p:cNvSpPr txBox="1"/>
          <p:nvPr/>
        </p:nvSpPr>
        <p:spPr>
          <a:xfrm>
            <a:off x="483630" y="4627726"/>
            <a:ext cx="2987358" cy="1846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altLang="ko-KR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  <a:t>Можливості використати Всесвітню інформаційну мережу</a:t>
            </a:r>
            <a:r>
              <a:rPr kumimoji="0" lang="ru-RU" altLang="ko-KR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18B975-4BC2-4F6D-91DA-59CC3A8DD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8454" y="148471"/>
            <a:ext cx="8285345" cy="819781"/>
          </a:xfrm>
        </p:spPr>
        <p:txBody>
          <a:bodyPr>
            <a:normAutofit/>
          </a:bodyPr>
          <a:lstStyle/>
          <a:p>
            <a:r>
              <a:rPr lang="uk-UA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Переваги веб-квесту</a:t>
            </a:r>
          </a:p>
        </p:txBody>
      </p:sp>
    </p:spTree>
    <p:extLst>
      <p:ext uri="{BB962C8B-B14F-4D97-AF65-F5344CB8AC3E}">
        <p14:creationId xmlns:p14="http://schemas.microsoft.com/office/powerpoint/2010/main" val="13867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6AF25C-BC62-4C1E-B405-F8414D39B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384" y="130629"/>
            <a:ext cx="10011746" cy="951625"/>
          </a:xfrm>
        </p:spPr>
        <p:txBody>
          <a:bodyPr>
            <a:normAutofit fontScale="90000"/>
          </a:bodyPr>
          <a:lstStyle/>
          <a:p>
            <a:pPr>
              <a:lnSpc>
                <a:spcPts val="2100"/>
              </a:lnSpc>
              <a:spcAft>
                <a:spcPts val="750"/>
              </a:spcAft>
            </a:pPr>
            <a:r>
              <a:rPr lang="uk-UA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Типи веб-квестів (за класифікацією Берні </a:t>
            </a:r>
            <a:r>
              <a:rPr lang="uk-UA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Додж</a:t>
            </a:r>
            <a:r>
              <a:rPr lang="uk-UA" sz="360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 </a:t>
            </a:r>
            <a:br>
              <a:rPr lang="uk-U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B533B8F-77EF-4B8B-8472-2AF49749AF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5429" y="2519265"/>
            <a:ext cx="4892351" cy="3881536"/>
          </a:xfrm>
        </p:spPr>
        <p:txBody>
          <a:bodyPr>
            <a:normAutofit fontScale="92500"/>
          </a:bodyPr>
          <a:lstStyle/>
          <a:p>
            <a:pPr marL="342900" lvl="0" indent="-342900">
              <a:lnSpc>
                <a:spcPts val="18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uk-UA" sz="28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8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uk-UA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8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  тривалістю:</a:t>
            </a:r>
            <a:r>
              <a:rPr lang="uk-UA" sz="2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lnSpc>
                <a:spcPts val="18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800" dirty="0">
                <a:solidFill>
                  <a:srgbClr val="001D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короткострокові; </a:t>
            </a:r>
          </a:p>
          <a:p>
            <a:pPr marL="342900" lvl="0" indent="-342900">
              <a:lnSpc>
                <a:spcPts val="18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800" dirty="0">
                <a:solidFill>
                  <a:srgbClr val="001D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довгострокові.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8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предметним змістом</a:t>
            </a:r>
            <a:r>
              <a:rPr lang="uk-UA" sz="2800" b="1" dirty="0">
                <a:solidFill>
                  <a:srgbClr val="001D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sz="2800" dirty="0">
                <a:solidFill>
                  <a:srgbClr val="001D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lnSpc>
                <a:spcPts val="18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dirty="0" err="1">
                <a:solidFill>
                  <a:srgbClr val="001D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</a:t>
            </a:r>
            <a:r>
              <a:rPr lang="uk-UA" sz="2800" dirty="0" err="1">
                <a:solidFill>
                  <a:srgbClr val="001D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нопроекти</a:t>
            </a:r>
            <a:r>
              <a:rPr lang="uk-UA" sz="2800" dirty="0">
                <a:solidFill>
                  <a:srgbClr val="001D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(один предмет);</a:t>
            </a:r>
          </a:p>
          <a:p>
            <a:pPr marL="342900" lvl="0" indent="-342900">
              <a:lnSpc>
                <a:spcPts val="18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800" dirty="0">
                <a:solidFill>
                  <a:srgbClr val="001D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міжпредметні (декілька предметів).</a:t>
            </a:r>
            <a:endParaRPr lang="uk-UA" sz="2400" dirty="0">
              <a:solidFill>
                <a:srgbClr val="001D3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8755203-E9C7-40CE-B152-E49CA5C732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7069" y="811764"/>
            <a:ext cx="6279501" cy="6046236"/>
          </a:xfrm>
        </p:spPr>
        <p:txBody>
          <a:bodyPr>
            <a:noAutofit/>
          </a:bodyPr>
          <a:lstStyle/>
          <a:p>
            <a:pPr marL="342900" lvl="0" indent="-342900">
              <a:lnSpc>
                <a:spcPts val="18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4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типом завдань</a:t>
            </a:r>
            <a:r>
              <a:rPr lang="uk-UA" sz="2400" b="1" dirty="0">
                <a:solidFill>
                  <a:srgbClr val="001D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2400" dirty="0">
              <a:solidFill>
                <a:srgbClr val="001D3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ts val="1800"/>
              </a:lnSpc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uk-UA" b="1" dirty="0">
                <a:solidFill>
                  <a:srgbClr val="001D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Переказ:</a:t>
            </a:r>
            <a:r>
              <a:rPr lang="uk-UA" dirty="0">
                <a:solidFill>
                  <a:srgbClr val="001D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завдання на переказ інформації.</a:t>
            </a:r>
            <a:endParaRPr lang="uk-UA" dirty="0">
              <a:solidFill>
                <a:srgbClr val="001D3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ts val="1800"/>
              </a:lnSpc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uk-UA" b="1" dirty="0">
                <a:solidFill>
                  <a:srgbClr val="001D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Компіляційні:</a:t>
            </a:r>
            <a:r>
              <a:rPr lang="uk-UA" dirty="0">
                <a:solidFill>
                  <a:srgbClr val="001D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збирання інформації з різних джерел.</a:t>
            </a:r>
            <a:endParaRPr lang="uk-UA" dirty="0">
              <a:solidFill>
                <a:srgbClr val="001D3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ts val="1800"/>
              </a:lnSpc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uk-UA" b="1" dirty="0">
                <a:solidFill>
                  <a:srgbClr val="001D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Загадки:</a:t>
            </a:r>
            <a:r>
              <a:rPr lang="uk-UA" dirty="0">
                <a:solidFill>
                  <a:srgbClr val="001D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розв'язання завдань-загадок.</a:t>
            </a:r>
            <a:endParaRPr lang="uk-UA" dirty="0">
              <a:solidFill>
                <a:srgbClr val="001D3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ts val="1800"/>
              </a:lnSpc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uk-UA" b="1" dirty="0">
                <a:solidFill>
                  <a:srgbClr val="001D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Журналістські:</a:t>
            </a:r>
            <a:r>
              <a:rPr lang="uk-UA" dirty="0">
                <a:solidFill>
                  <a:srgbClr val="001D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створення журналістських матеріалів.</a:t>
            </a:r>
            <a:endParaRPr lang="uk-UA" dirty="0">
              <a:solidFill>
                <a:srgbClr val="001D3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ts val="1800"/>
              </a:lnSpc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uk-UA" b="1" dirty="0">
                <a:solidFill>
                  <a:srgbClr val="001D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Конструкторські:</a:t>
            </a:r>
            <a:r>
              <a:rPr lang="uk-UA" dirty="0">
                <a:solidFill>
                  <a:srgbClr val="001D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створення певного продукту.</a:t>
            </a:r>
            <a:endParaRPr lang="uk-UA" dirty="0">
              <a:solidFill>
                <a:srgbClr val="001D3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ts val="1800"/>
              </a:lnSpc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uk-UA" b="1" dirty="0">
                <a:solidFill>
                  <a:srgbClr val="001D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Творчі:</a:t>
            </a:r>
            <a:r>
              <a:rPr lang="uk-UA" dirty="0">
                <a:solidFill>
                  <a:srgbClr val="001D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розробка творчих робіт.</a:t>
            </a:r>
            <a:endParaRPr lang="uk-UA" dirty="0">
              <a:solidFill>
                <a:srgbClr val="001D3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ts val="1800"/>
              </a:lnSpc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uk-UA" b="1" dirty="0">
                <a:solidFill>
                  <a:srgbClr val="001D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Розв'язання спірних проблем:</a:t>
            </a:r>
            <a:r>
              <a:rPr lang="uk-UA" dirty="0">
                <a:solidFill>
                  <a:srgbClr val="001D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пошук консенсусу у суперечливих питаннях.</a:t>
            </a:r>
            <a:endParaRPr lang="uk-UA" dirty="0">
              <a:solidFill>
                <a:srgbClr val="001D3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ts val="1800"/>
              </a:lnSpc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uk-UA" b="1" dirty="0">
                <a:solidFill>
                  <a:srgbClr val="001D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Переконуючі:</a:t>
            </a:r>
            <a:r>
              <a:rPr lang="uk-UA" dirty="0">
                <a:solidFill>
                  <a:srgbClr val="001D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формулювання переконливих аргументів.</a:t>
            </a:r>
            <a:endParaRPr lang="uk-UA" sz="2800" dirty="0">
              <a:solidFill>
                <a:srgbClr val="001D35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ts val="1800"/>
              </a:lnSpc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uk-UA" sz="2400" b="1" dirty="0">
                <a:solidFill>
                  <a:srgbClr val="001D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Аналітичні:</a:t>
            </a:r>
            <a:r>
              <a:rPr lang="uk-UA" sz="2400" dirty="0">
                <a:solidFill>
                  <a:srgbClr val="001D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аналіз та синтез   інформації</a:t>
            </a:r>
            <a:endParaRPr lang="uk-UA" sz="2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A8334D8-3732-4032-8C75-217E35719B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870" y="960956"/>
            <a:ext cx="3328988" cy="213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614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 3"/>
          <p:cNvGrpSpPr/>
          <p:nvPr/>
        </p:nvGrpSpPr>
        <p:grpSpPr>
          <a:xfrm>
            <a:off x="-708243" y="867063"/>
            <a:ext cx="6043343" cy="5990937"/>
            <a:chOff x="836142" y="2356202"/>
            <a:chExt cx="2354275" cy="2333859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1627280" y="2824505"/>
              <a:ext cx="537208" cy="381533"/>
            </a:xfrm>
            <a:custGeom>
              <a:avLst/>
              <a:gdLst>
                <a:gd name="T0" fmla="*/ 9 w 55"/>
                <a:gd name="T1" fmla="*/ 0 h 39"/>
                <a:gd name="T2" fmla="*/ 33 w 55"/>
                <a:gd name="T3" fmla="*/ 13 h 39"/>
                <a:gd name="T4" fmla="*/ 54 w 55"/>
                <a:gd name="T5" fmla="*/ 33 h 39"/>
                <a:gd name="T6" fmla="*/ 36 w 55"/>
                <a:gd name="T7" fmla="*/ 39 h 39"/>
                <a:gd name="T8" fmla="*/ 9 w 55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9">
                  <a:moveTo>
                    <a:pt x="9" y="0"/>
                  </a:moveTo>
                  <a:cubicBezTo>
                    <a:pt x="9" y="12"/>
                    <a:pt x="24" y="11"/>
                    <a:pt x="33" y="13"/>
                  </a:cubicBezTo>
                  <a:cubicBezTo>
                    <a:pt x="55" y="18"/>
                    <a:pt x="54" y="33"/>
                    <a:pt x="54" y="33"/>
                  </a:cubicBezTo>
                  <a:cubicBezTo>
                    <a:pt x="54" y="33"/>
                    <a:pt x="47" y="39"/>
                    <a:pt x="36" y="39"/>
                  </a:cubicBezTo>
                  <a:cubicBezTo>
                    <a:pt x="23" y="39"/>
                    <a:pt x="0" y="23"/>
                    <a:pt x="9" y="0"/>
                  </a:cubicBezTo>
                  <a:close/>
                </a:path>
              </a:pathLst>
            </a:custGeom>
            <a:solidFill>
              <a:srgbClr val="30B9EC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2350790" y="2922759"/>
              <a:ext cx="507860" cy="468303"/>
            </a:xfrm>
            <a:custGeom>
              <a:avLst/>
              <a:gdLst>
                <a:gd name="T0" fmla="*/ 42 w 52"/>
                <a:gd name="T1" fmla="*/ 0 h 48"/>
                <a:gd name="T2" fmla="*/ 45 w 52"/>
                <a:gd name="T3" fmla="*/ 31 h 48"/>
                <a:gd name="T4" fmla="*/ 6 w 52"/>
                <a:gd name="T5" fmla="*/ 45 h 48"/>
                <a:gd name="T6" fmla="*/ 5 w 52"/>
                <a:gd name="T7" fmla="*/ 26 h 48"/>
                <a:gd name="T8" fmla="*/ 42 w 52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48">
                  <a:moveTo>
                    <a:pt x="42" y="0"/>
                  </a:moveTo>
                  <a:cubicBezTo>
                    <a:pt x="42" y="0"/>
                    <a:pt x="52" y="20"/>
                    <a:pt x="45" y="31"/>
                  </a:cubicBezTo>
                  <a:cubicBezTo>
                    <a:pt x="34" y="48"/>
                    <a:pt x="23" y="41"/>
                    <a:pt x="6" y="45"/>
                  </a:cubicBezTo>
                  <a:cubicBezTo>
                    <a:pt x="6" y="45"/>
                    <a:pt x="0" y="35"/>
                    <a:pt x="5" y="26"/>
                  </a:cubicBezTo>
                  <a:cubicBezTo>
                    <a:pt x="14" y="10"/>
                    <a:pt x="39" y="15"/>
                    <a:pt x="42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1969256" y="2356202"/>
              <a:ext cx="303695" cy="410882"/>
            </a:xfrm>
            <a:custGeom>
              <a:avLst/>
              <a:gdLst>
                <a:gd name="T0" fmla="*/ 14 w 31"/>
                <a:gd name="T1" fmla="*/ 42 h 42"/>
                <a:gd name="T2" fmla="*/ 29 w 31"/>
                <a:gd name="T3" fmla="*/ 22 h 42"/>
                <a:gd name="T4" fmla="*/ 30 w 31"/>
                <a:gd name="T5" fmla="*/ 0 h 42"/>
                <a:gd name="T6" fmla="*/ 10 w 31"/>
                <a:gd name="T7" fmla="*/ 13 h 42"/>
                <a:gd name="T8" fmla="*/ 14 w 31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2">
                  <a:moveTo>
                    <a:pt x="14" y="42"/>
                  </a:moveTo>
                  <a:cubicBezTo>
                    <a:pt x="26" y="42"/>
                    <a:pt x="31" y="33"/>
                    <a:pt x="29" y="22"/>
                  </a:cubicBezTo>
                  <a:cubicBezTo>
                    <a:pt x="28" y="13"/>
                    <a:pt x="25" y="8"/>
                    <a:pt x="30" y="0"/>
                  </a:cubicBezTo>
                  <a:cubicBezTo>
                    <a:pt x="30" y="0"/>
                    <a:pt x="16" y="2"/>
                    <a:pt x="10" y="13"/>
                  </a:cubicBezTo>
                  <a:cubicBezTo>
                    <a:pt x="0" y="31"/>
                    <a:pt x="14" y="42"/>
                    <a:pt x="14" y="42"/>
                  </a:cubicBezTo>
                  <a:close/>
                </a:path>
              </a:pathLst>
            </a:custGeom>
            <a:solidFill>
              <a:srgbClr val="8EC83E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endParaRPr>
            </a:p>
          </p:txBody>
        </p:sp>
        <p:sp>
          <p:nvSpPr>
            <p:cNvPr id="8" name="Oval 14"/>
            <p:cNvSpPr>
              <a:spLocks noChangeArrowheads="1"/>
            </p:cNvSpPr>
            <p:nvPr/>
          </p:nvSpPr>
          <p:spPr bwMode="auto">
            <a:xfrm>
              <a:off x="2380138" y="3791736"/>
              <a:ext cx="234789" cy="234789"/>
            </a:xfrm>
            <a:prstGeom prst="ellipse">
              <a:avLst/>
            </a:prstGeom>
            <a:solidFill>
              <a:srgbClr val="FFFFFF">
                <a:lumMod val="6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endParaRPr>
            </a:p>
          </p:txBody>
        </p:sp>
        <p:sp>
          <p:nvSpPr>
            <p:cNvPr id="9" name="Oval 16"/>
            <p:cNvSpPr>
              <a:spLocks noChangeArrowheads="1"/>
            </p:cNvSpPr>
            <p:nvPr/>
          </p:nvSpPr>
          <p:spPr bwMode="auto">
            <a:xfrm>
              <a:off x="2027954" y="3772595"/>
              <a:ext cx="322835" cy="321560"/>
            </a:xfrm>
            <a:prstGeom prst="ellipse">
              <a:avLst/>
            </a:prstGeom>
            <a:solidFill>
              <a:srgbClr val="FFFFFF">
                <a:lumMod val="6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endParaRPr>
            </a:p>
          </p:txBody>
        </p:sp>
        <p:sp>
          <p:nvSpPr>
            <p:cNvPr id="10" name="Oval 17"/>
            <p:cNvSpPr>
              <a:spLocks noChangeArrowheads="1"/>
            </p:cNvSpPr>
            <p:nvPr/>
          </p:nvSpPr>
          <p:spPr bwMode="auto">
            <a:xfrm>
              <a:off x="2233395" y="3743247"/>
              <a:ext cx="195232" cy="185025"/>
            </a:xfrm>
            <a:prstGeom prst="ellipse">
              <a:avLst/>
            </a:prstGeom>
            <a:solidFill>
              <a:srgbClr val="000000">
                <a:lumMod val="75000"/>
                <a:lumOff val="2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endParaRPr>
            </a:p>
          </p:txBody>
        </p:sp>
        <p:sp>
          <p:nvSpPr>
            <p:cNvPr id="11" name="Oval 18"/>
            <p:cNvSpPr>
              <a:spLocks noChangeArrowheads="1"/>
            </p:cNvSpPr>
            <p:nvPr/>
          </p:nvSpPr>
          <p:spPr bwMode="auto">
            <a:xfrm>
              <a:off x="2243603" y="3782803"/>
              <a:ext cx="185024" cy="185025"/>
            </a:xfrm>
            <a:prstGeom prst="ellipse">
              <a:avLst/>
            </a:prstGeom>
            <a:solidFill>
              <a:srgbClr val="FFFFFF">
                <a:lumMod val="6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endParaRPr>
            </a:p>
          </p:txBody>
        </p:sp>
        <p:sp>
          <p:nvSpPr>
            <p:cNvPr id="12" name="Oval 19"/>
            <p:cNvSpPr>
              <a:spLocks noChangeArrowheads="1"/>
            </p:cNvSpPr>
            <p:nvPr/>
          </p:nvSpPr>
          <p:spPr bwMode="auto">
            <a:xfrm>
              <a:off x="2243603" y="3879782"/>
              <a:ext cx="195232" cy="195233"/>
            </a:xfrm>
            <a:prstGeom prst="ellipse">
              <a:avLst/>
            </a:prstGeom>
            <a:solidFill>
              <a:srgbClr val="FFFFFF">
                <a:lumMod val="6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endParaRPr>
            </a:p>
          </p:txBody>
        </p:sp>
        <p:sp>
          <p:nvSpPr>
            <p:cNvPr id="13" name="Oval 20"/>
            <p:cNvSpPr>
              <a:spLocks noChangeArrowheads="1"/>
            </p:cNvSpPr>
            <p:nvPr/>
          </p:nvSpPr>
          <p:spPr bwMode="auto">
            <a:xfrm>
              <a:off x="1960325" y="3889990"/>
              <a:ext cx="185024" cy="195233"/>
            </a:xfrm>
            <a:prstGeom prst="ellipse">
              <a:avLst/>
            </a:prstGeom>
            <a:solidFill>
              <a:srgbClr val="FFFFFF">
                <a:lumMod val="6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endParaRPr>
            </a:p>
          </p:txBody>
        </p:sp>
        <p:sp>
          <p:nvSpPr>
            <p:cNvPr id="14" name="Oval 21"/>
            <p:cNvSpPr>
              <a:spLocks noChangeArrowheads="1"/>
            </p:cNvSpPr>
            <p:nvPr/>
          </p:nvSpPr>
          <p:spPr bwMode="auto">
            <a:xfrm>
              <a:off x="1832722" y="3821084"/>
              <a:ext cx="224581" cy="224581"/>
            </a:xfrm>
            <a:prstGeom prst="ellipse">
              <a:avLst/>
            </a:prstGeom>
            <a:solidFill>
              <a:srgbClr val="FFFFFF">
                <a:lumMod val="6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endParaRPr>
            </a:p>
          </p:txBody>
        </p:sp>
        <p:sp>
          <p:nvSpPr>
            <p:cNvPr id="15" name="Oval 22"/>
            <p:cNvSpPr>
              <a:spLocks noChangeArrowheads="1"/>
            </p:cNvSpPr>
            <p:nvPr/>
          </p:nvSpPr>
          <p:spPr bwMode="auto">
            <a:xfrm>
              <a:off x="1960325" y="3733039"/>
              <a:ext cx="185024" cy="176092"/>
            </a:xfrm>
            <a:prstGeom prst="ellipse">
              <a:avLst/>
            </a:prstGeom>
            <a:solidFill>
              <a:srgbClr val="FFFFFF">
                <a:lumMod val="6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endParaRPr>
            </a:p>
          </p:txBody>
        </p:sp>
        <p:sp>
          <p:nvSpPr>
            <p:cNvPr id="16" name="Oval 23"/>
            <p:cNvSpPr>
              <a:spLocks noChangeArrowheads="1"/>
            </p:cNvSpPr>
            <p:nvPr/>
          </p:nvSpPr>
          <p:spPr bwMode="auto">
            <a:xfrm>
              <a:off x="1744675" y="3919339"/>
              <a:ext cx="176092" cy="174816"/>
            </a:xfrm>
            <a:prstGeom prst="ellipse">
              <a:avLst/>
            </a:prstGeom>
            <a:solidFill>
              <a:srgbClr val="FFFFFF">
                <a:lumMod val="6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endParaRPr>
            </a:p>
          </p:txBody>
        </p:sp>
        <p:sp>
          <p:nvSpPr>
            <p:cNvPr id="17" name="Freeform 24"/>
            <p:cNvSpPr>
              <a:spLocks/>
            </p:cNvSpPr>
            <p:nvPr/>
          </p:nvSpPr>
          <p:spPr bwMode="auto">
            <a:xfrm>
              <a:off x="1051791" y="3703690"/>
              <a:ext cx="2138626" cy="585698"/>
            </a:xfrm>
            <a:custGeom>
              <a:avLst/>
              <a:gdLst>
                <a:gd name="T0" fmla="*/ 14 w 219"/>
                <a:gd name="T1" fmla="*/ 60 h 60"/>
                <a:gd name="T2" fmla="*/ 129 w 219"/>
                <a:gd name="T3" fmla="*/ 60 h 60"/>
                <a:gd name="T4" fmla="*/ 209 w 219"/>
                <a:gd name="T5" fmla="*/ 27 h 60"/>
                <a:gd name="T6" fmla="*/ 216 w 219"/>
                <a:gd name="T7" fmla="*/ 10 h 60"/>
                <a:gd name="T8" fmla="*/ 198 w 219"/>
                <a:gd name="T9" fmla="*/ 3 h 60"/>
                <a:gd name="T10" fmla="*/ 124 w 219"/>
                <a:gd name="T11" fmla="*/ 34 h 60"/>
                <a:gd name="T12" fmla="*/ 14 w 219"/>
                <a:gd name="T13" fmla="*/ 34 h 60"/>
                <a:gd name="T14" fmla="*/ 0 w 219"/>
                <a:gd name="T15" fmla="*/ 47 h 60"/>
                <a:gd name="T16" fmla="*/ 14 w 219"/>
                <a:gd name="T1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9" h="60">
                  <a:moveTo>
                    <a:pt x="14" y="60"/>
                  </a:moveTo>
                  <a:cubicBezTo>
                    <a:pt x="129" y="60"/>
                    <a:pt x="129" y="60"/>
                    <a:pt x="129" y="60"/>
                  </a:cubicBezTo>
                  <a:cubicBezTo>
                    <a:pt x="209" y="27"/>
                    <a:pt x="209" y="27"/>
                    <a:pt x="209" y="27"/>
                  </a:cubicBezTo>
                  <a:cubicBezTo>
                    <a:pt x="215" y="25"/>
                    <a:pt x="219" y="17"/>
                    <a:pt x="216" y="10"/>
                  </a:cubicBezTo>
                  <a:cubicBezTo>
                    <a:pt x="213" y="3"/>
                    <a:pt x="205" y="0"/>
                    <a:pt x="198" y="3"/>
                  </a:cubicBezTo>
                  <a:cubicBezTo>
                    <a:pt x="124" y="34"/>
                    <a:pt x="124" y="34"/>
                    <a:pt x="12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6" y="34"/>
                    <a:pt x="0" y="40"/>
                    <a:pt x="0" y="47"/>
                  </a:cubicBezTo>
                  <a:cubicBezTo>
                    <a:pt x="0" y="54"/>
                    <a:pt x="6" y="60"/>
                    <a:pt x="14" y="60"/>
                  </a:cubicBezTo>
                  <a:close/>
                </a:path>
              </a:pathLst>
            </a:custGeom>
            <a:solidFill>
              <a:srgbClr val="FFFFFF">
                <a:lumMod val="7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endParaRPr>
            </a:p>
          </p:txBody>
        </p:sp>
        <p:sp>
          <p:nvSpPr>
            <p:cNvPr id="18" name="Freeform 25"/>
            <p:cNvSpPr>
              <a:spLocks/>
            </p:cNvSpPr>
            <p:nvPr/>
          </p:nvSpPr>
          <p:spPr bwMode="auto">
            <a:xfrm>
              <a:off x="1060723" y="3674341"/>
              <a:ext cx="948090" cy="586974"/>
            </a:xfrm>
            <a:custGeom>
              <a:avLst/>
              <a:gdLst>
                <a:gd name="T0" fmla="*/ 15 w 97"/>
                <a:gd name="T1" fmla="*/ 60 h 60"/>
                <a:gd name="T2" fmla="*/ 20 w 97"/>
                <a:gd name="T3" fmla="*/ 59 h 60"/>
                <a:gd name="T4" fmla="*/ 88 w 97"/>
                <a:gd name="T5" fmla="*/ 27 h 60"/>
                <a:gd name="T6" fmla="*/ 94 w 97"/>
                <a:gd name="T7" fmla="*/ 9 h 60"/>
                <a:gd name="T8" fmla="*/ 76 w 97"/>
                <a:gd name="T9" fmla="*/ 3 h 60"/>
                <a:gd name="T10" fmla="*/ 10 w 97"/>
                <a:gd name="T11" fmla="*/ 35 h 60"/>
                <a:gd name="T12" fmla="*/ 3 w 97"/>
                <a:gd name="T13" fmla="*/ 52 h 60"/>
                <a:gd name="T14" fmla="*/ 15 w 97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60">
                  <a:moveTo>
                    <a:pt x="15" y="60"/>
                  </a:moveTo>
                  <a:cubicBezTo>
                    <a:pt x="17" y="60"/>
                    <a:pt x="19" y="60"/>
                    <a:pt x="20" y="59"/>
                  </a:cubicBezTo>
                  <a:cubicBezTo>
                    <a:pt x="46" y="49"/>
                    <a:pt x="87" y="28"/>
                    <a:pt x="88" y="27"/>
                  </a:cubicBezTo>
                  <a:cubicBezTo>
                    <a:pt x="95" y="24"/>
                    <a:pt x="97" y="16"/>
                    <a:pt x="94" y="9"/>
                  </a:cubicBezTo>
                  <a:cubicBezTo>
                    <a:pt x="91" y="2"/>
                    <a:pt x="83" y="0"/>
                    <a:pt x="76" y="3"/>
                  </a:cubicBezTo>
                  <a:cubicBezTo>
                    <a:pt x="76" y="3"/>
                    <a:pt x="34" y="25"/>
                    <a:pt x="10" y="35"/>
                  </a:cubicBezTo>
                  <a:cubicBezTo>
                    <a:pt x="3" y="38"/>
                    <a:pt x="0" y="45"/>
                    <a:pt x="3" y="52"/>
                  </a:cubicBezTo>
                  <a:cubicBezTo>
                    <a:pt x="5" y="57"/>
                    <a:pt x="10" y="60"/>
                    <a:pt x="15" y="60"/>
                  </a:cubicBezTo>
                  <a:close/>
                </a:path>
              </a:pathLst>
            </a:custGeom>
            <a:solidFill>
              <a:srgbClr val="FFFFFF">
                <a:lumMod val="7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auto">
            <a:xfrm>
              <a:off x="836142" y="3948687"/>
              <a:ext cx="987647" cy="741374"/>
            </a:xfrm>
            <a:custGeom>
              <a:avLst/>
              <a:gdLst>
                <a:gd name="T0" fmla="*/ 48 w 101"/>
                <a:gd name="T1" fmla="*/ 3 h 76"/>
                <a:gd name="T2" fmla="*/ 22 w 101"/>
                <a:gd name="T3" fmla="*/ 18 h 76"/>
                <a:gd name="T4" fmla="*/ 0 w 101"/>
                <a:gd name="T5" fmla="*/ 50 h 76"/>
                <a:gd name="T6" fmla="*/ 49 w 101"/>
                <a:gd name="T7" fmla="*/ 76 h 76"/>
                <a:gd name="T8" fmla="*/ 75 w 101"/>
                <a:gd name="T9" fmla="*/ 32 h 76"/>
                <a:gd name="T10" fmla="*/ 84 w 101"/>
                <a:gd name="T11" fmla="*/ 20 h 76"/>
                <a:gd name="T12" fmla="*/ 65 w 101"/>
                <a:gd name="T13" fmla="*/ 22 h 76"/>
                <a:gd name="T14" fmla="*/ 48 w 101"/>
                <a:gd name="T15" fmla="*/ 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76">
                  <a:moveTo>
                    <a:pt x="48" y="3"/>
                  </a:moveTo>
                  <a:cubicBezTo>
                    <a:pt x="48" y="3"/>
                    <a:pt x="36" y="0"/>
                    <a:pt x="22" y="18"/>
                  </a:cubicBezTo>
                  <a:cubicBezTo>
                    <a:pt x="15" y="26"/>
                    <a:pt x="7" y="38"/>
                    <a:pt x="0" y="50"/>
                  </a:cubicBezTo>
                  <a:cubicBezTo>
                    <a:pt x="18" y="66"/>
                    <a:pt x="49" y="76"/>
                    <a:pt x="49" y="76"/>
                  </a:cubicBezTo>
                  <a:cubicBezTo>
                    <a:pt x="75" y="32"/>
                    <a:pt x="75" y="32"/>
                    <a:pt x="75" y="32"/>
                  </a:cubicBezTo>
                  <a:cubicBezTo>
                    <a:pt x="75" y="32"/>
                    <a:pt x="101" y="20"/>
                    <a:pt x="84" y="20"/>
                  </a:cubicBezTo>
                  <a:cubicBezTo>
                    <a:pt x="77" y="20"/>
                    <a:pt x="59" y="22"/>
                    <a:pt x="65" y="22"/>
                  </a:cubicBezTo>
                  <a:cubicBezTo>
                    <a:pt x="75" y="22"/>
                    <a:pt x="72" y="3"/>
                    <a:pt x="48" y="3"/>
                  </a:cubicBezTo>
                  <a:close/>
                </a:path>
              </a:pathLst>
            </a:custGeom>
            <a:solidFill>
              <a:srgbClr val="FFFFFF">
                <a:lumMod val="75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endParaRPr>
            </a:p>
          </p:txBody>
        </p:sp>
        <p:sp>
          <p:nvSpPr>
            <p:cNvPr id="20" name="任意多边形 28"/>
            <p:cNvSpPr/>
            <p:nvPr/>
          </p:nvSpPr>
          <p:spPr>
            <a:xfrm>
              <a:off x="1908007" y="2496564"/>
              <a:ext cx="854940" cy="1324519"/>
            </a:xfrm>
            <a:custGeom>
              <a:avLst/>
              <a:gdLst>
                <a:gd name="connsiteX0" fmla="*/ 384175 w 1063625"/>
                <a:gd name="connsiteY0" fmla="*/ 1076325 h 1092200"/>
                <a:gd name="connsiteX1" fmla="*/ 409575 w 1063625"/>
                <a:gd name="connsiteY1" fmla="*/ 276225 h 1092200"/>
                <a:gd name="connsiteX2" fmla="*/ 0 w 1063625"/>
                <a:gd name="connsiteY2" fmla="*/ 127000 h 1092200"/>
                <a:gd name="connsiteX3" fmla="*/ 390525 w 1063625"/>
                <a:gd name="connsiteY3" fmla="*/ 231775 h 1092200"/>
                <a:gd name="connsiteX4" fmla="*/ 317500 w 1063625"/>
                <a:gd name="connsiteY4" fmla="*/ 0 h 1092200"/>
                <a:gd name="connsiteX5" fmla="*/ 527050 w 1063625"/>
                <a:gd name="connsiteY5" fmla="*/ 571500 h 1092200"/>
                <a:gd name="connsiteX6" fmla="*/ 1063625 w 1063625"/>
                <a:gd name="connsiteY6" fmla="*/ 114300 h 1092200"/>
                <a:gd name="connsiteX7" fmla="*/ 536575 w 1063625"/>
                <a:gd name="connsiteY7" fmla="*/ 631825 h 1092200"/>
                <a:gd name="connsiteX8" fmla="*/ 476250 w 1063625"/>
                <a:gd name="connsiteY8" fmla="*/ 1092200 h 1092200"/>
                <a:gd name="connsiteX9" fmla="*/ 384175 w 1063625"/>
                <a:gd name="connsiteY9" fmla="*/ 1076325 h 1092200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87400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  <a:gd name="connsiteX0" fmla="*/ 384175 w 1063625"/>
                <a:gd name="connsiteY0" fmla="*/ 1631950 h 1647825"/>
                <a:gd name="connsiteX1" fmla="*/ 409575 w 1063625"/>
                <a:gd name="connsiteY1" fmla="*/ 831850 h 1647825"/>
                <a:gd name="connsiteX2" fmla="*/ 0 w 1063625"/>
                <a:gd name="connsiteY2" fmla="*/ 682625 h 1647825"/>
                <a:gd name="connsiteX3" fmla="*/ 390525 w 1063625"/>
                <a:gd name="connsiteY3" fmla="*/ 794543 h 1647825"/>
                <a:gd name="connsiteX4" fmla="*/ 292100 w 1063625"/>
                <a:gd name="connsiteY4" fmla="*/ 0 h 1647825"/>
                <a:gd name="connsiteX5" fmla="*/ 527050 w 1063625"/>
                <a:gd name="connsiteY5" fmla="*/ 1127125 h 1647825"/>
                <a:gd name="connsiteX6" fmla="*/ 1063625 w 1063625"/>
                <a:gd name="connsiteY6" fmla="*/ 669925 h 1647825"/>
                <a:gd name="connsiteX7" fmla="*/ 536575 w 1063625"/>
                <a:gd name="connsiteY7" fmla="*/ 1187450 h 1647825"/>
                <a:gd name="connsiteX8" fmla="*/ 476250 w 1063625"/>
                <a:gd name="connsiteY8" fmla="*/ 1647825 h 1647825"/>
                <a:gd name="connsiteX9" fmla="*/ 384175 w 1063625"/>
                <a:gd name="connsiteY9" fmla="*/ 1631950 h 164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3625" h="1647825">
                  <a:moveTo>
                    <a:pt x="384175" y="1631950"/>
                  </a:moveTo>
                  <a:cubicBezTo>
                    <a:pt x="602192" y="1296194"/>
                    <a:pt x="453495" y="1046163"/>
                    <a:pt x="409575" y="831850"/>
                  </a:cubicBezTo>
                  <a:cubicBezTo>
                    <a:pt x="184150" y="823383"/>
                    <a:pt x="111125" y="767292"/>
                    <a:pt x="0" y="682625"/>
                  </a:cubicBezTo>
                  <a:cubicBezTo>
                    <a:pt x="174625" y="774700"/>
                    <a:pt x="273050" y="797718"/>
                    <a:pt x="390525" y="794543"/>
                  </a:cubicBezTo>
                  <a:cubicBezTo>
                    <a:pt x="300567" y="601926"/>
                    <a:pt x="159808" y="350573"/>
                    <a:pt x="292100" y="0"/>
                  </a:cubicBezTo>
                  <a:cubicBezTo>
                    <a:pt x="148167" y="509058"/>
                    <a:pt x="470958" y="732367"/>
                    <a:pt x="527050" y="1127125"/>
                  </a:cubicBezTo>
                  <a:cubicBezTo>
                    <a:pt x="734483" y="903288"/>
                    <a:pt x="932393" y="969962"/>
                    <a:pt x="1063625" y="669925"/>
                  </a:cubicBezTo>
                  <a:cubicBezTo>
                    <a:pt x="1011767" y="932920"/>
                    <a:pt x="624153" y="1012560"/>
                    <a:pt x="536575" y="1187450"/>
                  </a:cubicBezTo>
                  <a:cubicBezTo>
                    <a:pt x="580761" y="1359958"/>
                    <a:pt x="513027" y="1515798"/>
                    <a:pt x="476250" y="1647825"/>
                  </a:cubicBezTo>
                  <a:lnTo>
                    <a:pt x="384175" y="1631950"/>
                  </a:lnTo>
                  <a:close/>
                </a:path>
              </a:pathLst>
            </a:custGeom>
            <a:solidFill>
              <a:srgbClr val="4FA5E3">
                <a:lumMod val="20000"/>
                <a:lumOff val="80000"/>
              </a:srgbClr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endParaRPr>
            </a:p>
          </p:txBody>
        </p:sp>
      </p:grpSp>
      <p:grpSp>
        <p:nvGrpSpPr>
          <p:cNvPr id="21" name="组合 53"/>
          <p:cNvGrpSpPr/>
          <p:nvPr/>
        </p:nvGrpSpPr>
        <p:grpSpPr>
          <a:xfrm>
            <a:off x="5777678" y="1835960"/>
            <a:ext cx="5780737" cy="954778"/>
            <a:chOff x="5337194" y="2031765"/>
            <a:chExt cx="5780737" cy="954778"/>
          </a:xfrm>
        </p:grpSpPr>
        <p:sp>
          <p:nvSpPr>
            <p:cNvPr id="22" name="椭圆 54"/>
            <p:cNvSpPr>
              <a:spLocks noChangeAspect="1"/>
            </p:cNvSpPr>
            <p:nvPr/>
          </p:nvSpPr>
          <p:spPr>
            <a:xfrm>
              <a:off x="5337194" y="2148747"/>
              <a:ext cx="501571" cy="501571"/>
            </a:xfrm>
            <a:prstGeom prst="ellipse">
              <a:avLst/>
            </a:prstGeom>
            <a:solidFill>
              <a:srgbClr val="8EC83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微软雅黑"/>
                  <a:cs typeface="+mn-cs"/>
                </a:rPr>
                <a:t>1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endParaRPr>
            </a:p>
          </p:txBody>
        </p:sp>
        <p:sp>
          <p:nvSpPr>
            <p:cNvPr id="23" name="文本框 8"/>
            <p:cNvSpPr txBox="1"/>
            <p:nvPr/>
          </p:nvSpPr>
          <p:spPr>
            <a:xfrm>
              <a:off x="5890565" y="2031765"/>
              <a:ext cx="3270151" cy="496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8EC83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4" name="矩形 56"/>
            <p:cNvSpPr/>
            <p:nvPr/>
          </p:nvSpPr>
          <p:spPr>
            <a:xfrm>
              <a:off x="5890564" y="2463323"/>
              <a:ext cx="522736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Open Sans" panose="020B0606030504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Open Sans" panose="020B0606030504020204" pitchFamily="34" charset="0"/>
              </a:endParaRPr>
            </a:p>
          </p:txBody>
        </p:sp>
      </p:grpSp>
      <p:grpSp>
        <p:nvGrpSpPr>
          <p:cNvPr id="25" name="组合 57"/>
          <p:cNvGrpSpPr/>
          <p:nvPr/>
        </p:nvGrpSpPr>
        <p:grpSpPr>
          <a:xfrm>
            <a:off x="5777678" y="2907737"/>
            <a:ext cx="5780738" cy="683802"/>
            <a:chOff x="5337194" y="3103542"/>
            <a:chExt cx="5780738" cy="683802"/>
          </a:xfrm>
        </p:grpSpPr>
        <p:sp>
          <p:nvSpPr>
            <p:cNvPr id="26" name="椭圆 58"/>
            <p:cNvSpPr>
              <a:spLocks noChangeAspect="1"/>
            </p:cNvSpPr>
            <p:nvPr/>
          </p:nvSpPr>
          <p:spPr>
            <a:xfrm>
              <a:off x="5337194" y="3103542"/>
              <a:ext cx="501571" cy="501571"/>
            </a:xfrm>
            <a:prstGeom prst="ellipse">
              <a:avLst/>
            </a:prstGeom>
            <a:solidFill>
              <a:srgbClr val="30B9E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微软雅黑"/>
                  <a:cs typeface="+mn-cs"/>
                </a:rPr>
                <a:t>2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endParaRPr>
            </a:p>
          </p:txBody>
        </p:sp>
        <p:sp>
          <p:nvSpPr>
            <p:cNvPr id="28" name="矩形 60"/>
            <p:cNvSpPr/>
            <p:nvPr/>
          </p:nvSpPr>
          <p:spPr>
            <a:xfrm>
              <a:off x="5890565" y="3479567"/>
              <a:ext cx="522736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Open Sans" panose="020B0606030504020204" pitchFamily="34" charset="0"/>
              </a:endParaRPr>
            </a:p>
          </p:txBody>
        </p:sp>
      </p:grpSp>
      <p:sp>
        <p:nvSpPr>
          <p:cNvPr id="30" name="椭圆 62"/>
          <p:cNvSpPr>
            <a:spLocks noChangeAspect="1"/>
          </p:cNvSpPr>
          <p:nvPr/>
        </p:nvSpPr>
        <p:spPr>
          <a:xfrm>
            <a:off x="5777678" y="3862532"/>
            <a:ext cx="501571" cy="501571"/>
          </a:xfrm>
          <a:prstGeom prst="ellipse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rPr>
              <a:t>3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grpSp>
        <p:nvGrpSpPr>
          <p:cNvPr id="33" name="组合 65"/>
          <p:cNvGrpSpPr/>
          <p:nvPr/>
        </p:nvGrpSpPr>
        <p:grpSpPr>
          <a:xfrm>
            <a:off x="5777678" y="4716151"/>
            <a:ext cx="3896674" cy="575809"/>
            <a:chOff x="5337194" y="4911956"/>
            <a:chExt cx="3896674" cy="575809"/>
          </a:xfrm>
        </p:grpSpPr>
        <p:sp>
          <p:nvSpPr>
            <p:cNvPr id="34" name="椭圆 66"/>
            <p:cNvSpPr>
              <a:spLocks noChangeAspect="1"/>
            </p:cNvSpPr>
            <p:nvPr/>
          </p:nvSpPr>
          <p:spPr>
            <a:xfrm>
              <a:off x="5337194" y="4986194"/>
              <a:ext cx="501571" cy="501571"/>
            </a:xfrm>
            <a:prstGeom prst="ellipse">
              <a:avLst/>
            </a:prstGeom>
            <a:solidFill>
              <a:srgbClr val="ED5D6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微软雅黑"/>
                  <a:cs typeface="+mn-cs"/>
                </a:rPr>
                <a:t>4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endParaRPr>
            </a:p>
          </p:txBody>
        </p:sp>
        <p:sp>
          <p:nvSpPr>
            <p:cNvPr id="35" name="文本框 8"/>
            <p:cNvSpPr txBox="1"/>
            <p:nvPr/>
          </p:nvSpPr>
          <p:spPr>
            <a:xfrm>
              <a:off x="5890568" y="4911956"/>
              <a:ext cx="3343300" cy="496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ED5D6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37" name="文本框 10"/>
          <p:cNvSpPr txBox="1"/>
          <p:nvPr/>
        </p:nvSpPr>
        <p:spPr>
          <a:xfrm>
            <a:off x="5777679" y="473691"/>
            <a:ext cx="61553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zh-CN" sz="5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Етапи веб-квесту </a:t>
            </a:r>
            <a:endParaRPr kumimoji="0" lang="zh-CN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8EC56E3-CAA8-4B87-BACB-0F7A1A89CFE7}"/>
              </a:ext>
            </a:extLst>
          </p:cNvPr>
          <p:cNvSpPr txBox="1"/>
          <p:nvPr/>
        </p:nvSpPr>
        <p:spPr>
          <a:xfrm>
            <a:off x="6331047" y="1911522"/>
            <a:ext cx="45383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001D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Визначення теми:</a:t>
            </a:r>
            <a:r>
              <a:rPr lang="uk-UA" dirty="0">
                <a:solidFill>
                  <a:srgbClr val="001D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Формулювання теми дослідження</a:t>
            </a:r>
            <a:endParaRPr lang="uk-UA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D56905C-EFA1-487A-96FD-6B1CBCFC9EF9}"/>
              </a:ext>
            </a:extLst>
          </p:cNvPr>
          <p:cNvSpPr txBox="1"/>
          <p:nvPr/>
        </p:nvSpPr>
        <p:spPr>
          <a:xfrm>
            <a:off x="6345997" y="2893947"/>
            <a:ext cx="47801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001D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Створення завдання:</a:t>
            </a:r>
            <a:r>
              <a:rPr lang="uk-UA" dirty="0">
                <a:solidFill>
                  <a:srgbClr val="001D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Розробка чіткого проблемного завдання</a:t>
            </a:r>
            <a:endParaRPr lang="uk-UA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E979178-DF33-496F-9323-ABEA7573C6CC}"/>
              </a:ext>
            </a:extLst>
          </p:cNvPr>
          <p:cNvSpPr txBox="1"/>
          <p:nvPr/>
        </p:nvSpPr>
        <p:spPr>
          <a:xfrm rot="10800000" flipV="1">
            <a:off x="6412747" y="3690130"/>
            <a:ext cx="464667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1800"/>
              </a:lnSpc>
              <a:spcAft>
                <a:spcPts val="600"/>
              </a:spcAft>
              <a:tabLst>
                <a:tab pos="457200" algn="l"/>
              </a:tabLst>
            </a:pPr>
            <a:r>
              <a:rPr lang="uk-UA" b="1" dirty="0">
                <a:solidFill>
                  <a:srgbClr val="001D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Пошук та відбір ресурсів:</a:t>
            </a:r>
            <a:r>
              <a:rPr lang="uk-UA" dirty="0">
                <a:solidFill>
                  <a:srgbClr val="001D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Добір надійних інтернет-джерел для учнів.</a:t>
            </a:r>
            <a:endParaRPr lang="uk-UA" dirty="0">
              <a:solidFill>
                <a:srgbClr val="001D3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2ABDDCF-A6F0-4EDF-B423-6A702492D278}"/>
              </a:ext>
            </a:extLst>
          </p:cNvPr>
          <p:cNvSpPr txBox="1"/>
          <p:nvPr/>
        </p:nvSpPr>
        <p:spPr>
          <a:xfrm>
            <a:off x="6493903" y="4720006"/>
            <a:ext cx="4484366" cy="786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1800"/>
              </a:lnSpc>
              <a:spcAft>
                <a:spcPts val="600"/>
              </a:spcAft>
              <a:tabLst>
                <a:tab pos="457200" algn="l"/>
              </a:tabLst>
            </a:pPr>
            <a:r>
              <a:rPr lang="uk-UA" b="1" dirty="0">
                <a:solidFill>
                  <a:srgbClr val="001D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Розробка системи оцінювання:</a:t>
            </a:r>
            <a:r>
              <a:rPr lang="uk-UA" dirty="0">
                <a:solidFill>
                  <a:srgbClr val="001D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Створення критеріїв для оцінки роботи учасників.</a:t>
            </a:r>
            <a:endParaRPr lang="uk-UA" dirty="0">
              <a:solidFill>
                <a:srgbClr val="001D3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椭圆 66">
            <a:extLst>
              <a:ext uri="{FF2B5EF4-FFF2-40B4-BE49-F238E27FC236}">
                <a16:creationId xmlns:a16="http://schemas.microsoft.com/office/drawing/2014/main" id="{7BEC953F-5574-422E-9871-5BD1D3FE4444}"/>
              </a:ext>
            </a:extLst>
          </p:cNvPr>
          <p:cNvSpPr>
            <a:spLocks noChangeAspect="1"/>
          </p:cNvSpPr>
          <p:nvPr/>
        </p:nvSpPr>
        <p:spPr>
          <a:xfrm>
            <a:off x="5829476" y="5685170"/>
            <a:ext cx="501571" cy="50157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rPr>
              <a:t>5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F975909-D67B-4124-A73F-FBBCA46D0E68}"/>
              </a:ext>
            </a:extLst>
          </p:cNvPr>
          <p:cNvSpPr txBox="1"/>
          <p:nvPr/>
        </p:nvSpPr>
        <p:spPr>
          <a:xfrm>
            <a:off x="6493903" y="6018454"/>
            <a:ext cx="5227367" cy="5554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18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uk-UA" b="1" dirty="0">
                <a:solidFill>
                  <a:srgbClr val="001D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Розміщення квесту:</a:t>
            </a:r>
            <a:r>
              <a:rPr lang="uk-UA" dirty="0">
                <a:solidFill>
                  <a:srgbClr val="001D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Публікація квесту на веб-сайті або платформі.</a:t>
            </a:r>
            <a:endParaRPr lang="uk-UA" dirty="0">
              <a:solidFill>
                <a:srgbClr val="001D3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34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2" fill="hold" grpId="0" nodeType="withEffect" p14:presetBounceEnd="5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fill="hold" nodeType="withEffect" p14:presetBounceEnd="52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5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5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BC7176-DC66-441F-9C43-17D3590D5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300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характеристики та </a:t>
            </a:r>
            <a:b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веб-квесту</a:t>
            </a:r>
          </a:p>
        </p:txBody>
      </p:sp>
      <p:sp>
        <p:nvSpPr>
          <p:cNvPr id="7" name="Місце для вмісту 6">
            <a:extLst>
              <a:ext uri="{FF2B5EF4-FFF2-40B4-BE49-F238E27FC236}">
                <a16:creationId xmlns:a16="http://schemas.microsoft.com/office/drawing/2014/main" id="{3C041630-E078-49E2-BE74-9B7013A4F8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672385" cy="4351338"/>
          </a:xfrm>
        </p:spPr>
        <p:txBody>
          <a:bodyPr/>
          <a:lstStyle/>
          <a:p>
            <a:pPr marL="0" indent="0">
              <a:buNone/>
            </a:pPr>
            <a:r>
              <a:rPr lang="uk-UA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Етапи роботи над квестом: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початковий (командний);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рольовий;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заключний</a:t>
            </a:r>
          </a:p>
        </p:txBody>
      </p:sp>
      <p:sp>
        <p:nvSpPr>
          <p:cNvPr id="10" name="Місце для вмісту 9">
            <a:extLst>
              <a:ext uri="{FF2B5EF4-FFF2-40B4-BE49-F238E27FC236}">
                <a16:creationId xmlns:a16="http://schemas.microsoft.com/office/drawing/2014/main" id="{DB3A3BCC-3769-4FD9-B9B8-BD1E697195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52862" y="1825625"/>
            <a:ext cx="3954584" cy="4351338"/>
          </a:xfrm>
        </p:spPr>
        <p:txBody>
          <a:bodyPr/>
          <a:lstStyle/>
          <a:p>
            <a:pPr marL="0" indent="0">
              <a:buNone/>
            </a:pP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 складові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проблемне завдання;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рольова гра;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ресурсів Інтернету;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активна діяльність учнів;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компетентностей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872EFF0-D92C-4234-B952-9FEAEE6E0C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7"/>
          <a:stretch/>
        </p:blipFill>
        <p:spPr>
          <a:xfrm>
            <a:off x="3290276" y="3571631"/>
            <a:ext cx="3603891" cy="311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4337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</TotalTime>
  <Words>876</Words>
  <Application>Microsoft Office PowerPoint</Application>
  <PresentationFormat>Широкий екран</PresentationFormat>
  <Paragraphs>111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12</vt:i4>
      </vt:variant>
      <vt:variant>
        <vt:lpstr>Тема</vt:lpstr>
      </vt:variant>
      <vt:variant>
        <vt:i4>2</vt:i4>
      </vt:variant>
      <vt:variant>
        <vt:lpstr>Заголовки слайдів</vt:lpstr>
      </vt:variant>
      <vt:variant>
        <vt:i4>14</vt:i4>
      </vt:variant>
    </vt:vector>
  </HeadingPairs>
  <TitlesOfParts>
    <vt:vector size="28" baseType="lpstr">
      <vt:lpstr>等线</vt:lpstr>
      <vt:lpstr>微软雅黑</vt:lpstr>
      <vt:lpstr>Arial</vt:lpstr>
      <vt:lpstr>Bahnschrift</vt:lpstr>
      <vt:lpstr>Calibri</vt:lpstr>
      <vt:lpstr>Calibri Light</vt:lpstr>
      <vt:lpstr>Century Gothic</vt:lpstr>
      <vt:lpstr>Courier New</vt:lpstr>
      <vt:lpstr>Roboto</vt:lpstr>
      <vt:lpstr>Symbol</vt:lpstr>
      <vt:lpstr>Times New Roman</vt:lpstr>
      <vt:lpstr>Wingdings</vt:lpstr>
      <vt:lpstr>Тема Office</vt:lpstr>
      <vt:lpstr>Office Theme</vt:lpstr>
      <vt:lpstr>                          Хто стоїть на місці,  той відстає Народна мудрість                                            Будьте caмi шукачами, дослідниками.        Не буде вогника у вас – вам ніколи не запалити його в інших В.Сухомлинський </vt:lpstr>
      <vt:lpstr>Презентація PowerPoint</vt:lpstr>
      <vt:lpstr>Презентація PowerPoint</vt:lpstr>
      <vt:lpstr>     ВЕБ-квест в освіті та навчанні</vt:lpstr>
      <vt:lpstr>Методичний потенціал веб квест технологій </vt:lpstr>
      <vt:lpstr>     Переваги веб-квесту</vt:lpstr>
      <vt:lpstr>Типи веб-квестів (за класифікацією Берні Додж):  </vt:lpstr>
      <vt:lpstr>Презентація PowerPoint</vt:lpstr>
      <vt:lpstr>Основні характеристики та  особливості веб-квесту</vt:lpstr>
      <vt:lpstr>Завдання і функції вчителя</vt:lpstr>
      <vt:lpstr>Види завдань для веб-квестів за Берні Доджем</vt:lpstr>
      <vt:lpstr>Історичний Веб-квест-сучасний вид проєктної                   діяльності учнів</vt:lpstr>
      <vt:lpstr>Презентація PowerPoint</vt:lpstr>
      <vt:lpstr>                Використані джерела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user1</dc:creator>
  <cp:lastModifiedBy>user1</cp:lastModifiedBy>
  <cp:revision>49</cp:revision>
  <dcterms:created xsi:type="dcterms:W3CDTF">2025-10-07T07:45:40Z</dcterms:created>
  <dcterms:modified xsi:type="dcterms:W3CDTF">2025-10-09T09:48:43Z</dcterms:modified>
</cp:coreProperties>
</file>